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ur-PK"/>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5" d="100"/>
          <a:sy n="75" d="100"/>
        </p:scale>
        <p:origin x="101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1E9C78-E473-4428-9384-C53708D34CC8}" type="doc">
      <dgm:prSet loTypeId="urn:microsoft.com/office/officeart/2005/8/layout/hierarchy1" loCatId="hierarchy" qsTypeId="urn:microsoft.com/office/officeart/2005/8/quickstyle/3d3" qsCatId="3D" csTypeId="urn:microsoft.com/office/officeart/2005/8/colors/accent1_2" csCatId="accent1" phldr="1"/>
      <dgm:spPr/>
      <dgm:t>
        <a:bodyPr/>
        <a:lstStyle/>
        <a:p>
          <a:endParaRPr lang="en-US"/>
        </a:p>
      </dgm:t>
    </dgm:pt>
    <dgm:pt modelId="{B9EE757F-869C-49AC-B9F0-D2B51083AF11}">
      <dgm:prSet phldrT="[Text]"/>
      <dgm:spPr/>
      <dgm:t>
        <a:bodyPr/>
        <a:lstStyle/>
        <a:p>
          <a:r>
            <a:rPr lang="en-US" dirty="0" smtClean="0"/>
            <a:t>SURVEYING</a:t>
          </a:r>
          <a:endParaRPr lang="en-US" dirty="0"/>
        </a:p>
      </dgm:t>
    </dgm:pt>
    <dgm:pt modelId="{E30A6FAB-41BE-4F04-8CA0-3EF21AD3976A}" type="parTrans" cxnId="{FEF4DD03-67C0-4BDF-A2F2-455542FFED93}">
      <dgm:prSet/>
      <dgm:spPr/>
      <dgm:t>
        <a:bodyPr/>
        <a:lstStyle/>
        <a:p>
          <a:endParaRPr lang="en-US"/>
        </a:p>
      </dgm:t>
    </dgm:pt>
    <dgm:pt modelId="{F2C4CF91-2A60-480A-B8A3-2911F64A0B64}" type="sibTrans" cxnId="{FEF4DD03-67C0-4BDF-A2F2-455542FFED93}">
      <dgm:prSet/>
      <dgm:spPr/>
      <dgm:t>
        <a:bodyPr/>
        <a:lstStyle/>
        <a:p>
          <a:endParaRPr lang="en-US"/>
        </a:p>
      </dgm:t>
    </dgm:pt>
    <dgm:pt modelId="{1A51346E-D4C9-4417-A23F-7CD328AB36EA}">
      <dgm:prSet phldrT="[Text]"/>
      <dgm:spPr/>
      <dgm:t>
        <a:bodyPr/>
        <a:lstStyle/>
        <a:p>
          <a:endParaRPr lang="en-US" dirty="0"/>
        </a:p>
      </dgm:t>
    </dgm:pt>
    <dgm:pt modelId="{A7F39796-C799-465A-B9A9-081185BEACD6}" type="parTrans" cxnId="{9B2754A9-0E15-40A1-9BE8-451F7B6B287C}">
      <dgm:prSet/>
      <dgm:spPr/>
      <dgm:t>
        <a:bodyPr/>
        <a:lstStyle/>
        <a:p>
          <a:endParaRPr lang="en-US"/>
        </a:p>
      </dgm:t>
    </dgm:pt>
    <dgm:pt modelId="{C19A1290-2D69-471A-B87F-9AE3CCEC582A}" type="sibTrans" cxnId="{9B2754A9-0E15-40A1-9BE8-451F7B6B287C}">
      <dgm:prSet/>
      <dgm:spPr/>
      <dgm:t>
        <a:bodyPr/>
        <a:lstStyle/>
        <a:p>
          <a:endParaRPr lang="en-US"/>
        </a:p>
      </dgm:t>
    </dgm:pt>
    <dgm:pt modelId="{7802DE9D-BF86-4BB0-B565-F406623CCE9F}">
      <dgm:prSet phldrT="[Text]"/>
      <dgm:spPr/>
      <dgm:t>
        <a:bodyPr/>
        <a:lstStyle/>
        <a:p>
          <a:r>
            <a:rPr lang="en-US" dirty="0" smtClean="0"/>
            <a:t>ART</a:t>
          </a:r>
          <a:endParaRPr lang="en-US" dirty="0"/>
        </a:p>
      </dgm:t>
    </dgm:pt>
    <dgm:pt modelId="{C6DEEEA9-6E40-47F0-81AB-30ADB261DBFD}" type="sibTrans" cxnId="{ACA2E7EF-FEDB-490A-9BBD-1BD65641C534}">
      <dgm:prSet/>
      <dgm:spPr/>
      <dgm:t>
        <a:bodyPr/>
        <a:lstStyle/>
        <a:p>
          <a:endParaRPr lang="en-US"/>
        </a:p>
      </dgm:t>
    </dgm:pt>
    <dgm:pt modelId="{658CC8D0-813B-439F-9103-5BB9FD7EC3DE}" type="parTrans" cxnId="{ACA2E7EF-FEDB-490A-9BBD-1BD65641C534}">
      <dgm:prSet/>
      <dgm:spPr/>
      <dgm:t>
        <a:bodyPr/>
        <a:lstStyle/>
        <a:p>
          <a:endParaRPr lang="en-US"/>
        </a:p>
      </dgm:t>
    </dgm:pt>
    <dgm:pt modelId="{47D662FB-F683-4197-A06C-4E8290ADD45E}" type="pres">
      <dgm:prSet presAssocID="{031E9C78-E473-4428-9384-C53708D34CC8}" presName="hierChild1" presStyleCnt="0">
        <dgm:presLayoutVars>
          <dgm:chPref val="1"/>
          <dgm:dir/>
          <dgm:animOne val="branch"/>
          <dgm:animLvl val="lvl"/>
          <dgm:resizeHandles/>
        </dgm:presLayoutVars>
      </dgm:prSet>
      <dgm:spPr/>
      <dgm:t>
        <a:bodyPr/>
        <a:lstStyle/>
        <a:p>
          <a:endParaRPr lang="en-US"/>
        </a:p>
      </dgm:t>
    </dgm:pt>
    <dgm:pt modelId="{7312DCC2-5174-464C-851E-FFA25EA61F88}" type="pres">
      <dgm:prSet presAssocID="{B9EE757F-869C-49AC-B9F0-D2B51083AF11}" presName="hierRoot1" presStyleCnt="0"/>
      <dgm:spPr/>
    </dgm:pt>
    <dgm:pt modelId="{CDE6CE78-2C2D-4892-B870-B4D201438667}" type="pres">
      <dgm:prSet presAssocID="{B9EE757F-869C-49AC-B9F0-D2B51083AF11}" presName="composite" presStyleCnt="0"/>
      <dgm:spPr/>
    </dgm:pt>
    <dgm:pt modelId="{24661847-6FDD-49DD-A985-6B2BE58C256C}" type="pres">
      <dgm:prSet presAssocID="{B9EE757F-869C-49AC-B9F0-D2B51083AF11}" presName="background" presStyleLbl="node0" presStyleIdx="0" presStyleCnt="1"/>
      <dgm:spPr/>
    </dgm:pt>
    <dgm:pt modelId="{BDB75F67-A36F-457B-9637-08D10F91FF2B}" type="pres">
      <dgm:prSet presAssocID="{B9EE757F-869C-49AC-B9F0-D2B51083AF11}" presName="text" presStyleLbl="fgAcc0" presStyleIdx="0" presStyleCnt="1">
        <dgm:presLayoutVars>
          <dgm:chPref val="3"/>
        </dgm:presLayoutVars>
      </dgm:prSet>
      <dgm:spPr/>
      <dgm:t>
        <a:bodyPr/>
        <a:lstStyle/>
        <a:p>
          <a:endParaRPr lang="en-US"/>
        </a:p>
      </dgm:t>
    </dgm:pt>
    <dgm:pt modelId="{2F6343BD-BC1C-4084-9A9D-76150B0182F2}" type="pres">
      <dgm:prSet presAssocID="{B9EE757F-869C-49AC-B9F0-D2B51083AF11}" presName="hierChild2" presStyleCnt="0"/>
      <dgm:spPr/>
    </dgm:pt>
    <dgm:pt modelId="{EABE8FA6-7BB7-4FD9-B415-B1C3F67D9271}" type="pres">
      <dgm:prSet presAssocID="{658CC8D0-813B-439F-9103-5BB9FD7EC3DE}" presName="Name10" presStyleLbl="parChTrans1D2" presStyleIdx="0" presStyleCnt="2"/>
      <dgm:spPr/>
      <dgm:t>
        <a:bodyPr/>
        <a:lstStyle/>
        <a:p>
          <a:endParaRPr lang="en-US"/>
        </a:p>
      </dgm:t>
    </dgm:pt>
    <dgm:pt modelId="{F972A5D2-B9A8-4CC9-A6AC-A02534B7E10D}" type="pres">
      <dgm:prSet presAssocID="{7802DE9D-BF86-4BB0-B565-F406623CCE9F}" presName="hierRoot2" presStyleCnt="0"/>
      <dgm:spPr/>
    </dgm:pt>
    <dgm:pt modelId="{14CF0805-C9CD-4CFA-9ED4-98DA2B611EA2}" type="pres">
      <dgm:prSet presAssocID="{7802DE9D-BF86-4BB0-B565-F406623CCE9F}" presName="composite2" presStyleCnt="0"/>
      <dgm:spPr/>
    </dgm:pt>
    <dgm:pt modelId="{C281F528-114E-4F6F-A5D5-FB7122CE9C5A}" type="pres">
      <dgm:prSet presAssocID="{7802DE9D-BF86-4BB0-B565-F406623CCE9F}" presName="background2" presStyleLbl="node2" presStyleIdx="0" presStyleCnt="2"/>
      <dgm:spPr/>
    </dgm:pt>
    <dgm:pt modelId="{E72C0F2F-1E27-48E0-9FB8-A9000BB5EA9F}" type="pres">
      <dgm:prSet presAssocID="{7802DE9D-BF86-4BB0-B565-F406623CCE9F}" presName="text2" presStyleLbl="fgAcc2" presStyleIdx="0" presStyleCnt="2">
        <dgm:presLayoutVars>
          <dgm:chPref val="3"/>
        </dgm:presLayoutVars>
      </dgm:prSet>
      <dgm:spPr/>
      <dgm:t>
        <a:bodyPr/>
        <a:lstStyle/>
        <a:p>
          <a:endParaRPr lang="en-US"/>
        </a:p>
      </dgm:t>
    </dgm:pt>
    <dgm:pt modelId="{C7D50F1A-D8FD-4D14-81AF-1DE0DED5F7F7}" type="pres">
      <dgm:prSet presAssocID="{7802DE9D-BF86-4BB0-B565-F406623CCE9F}" presName="hierChild3" presStyleCnt="0"/>
      <dgm:spPr/>
    </dgm:pt>
    <dgm:pt modelId="{6D867AFD-9693-4989-B874-FAE75B88E696}" type="pres">
      <dgm:prSet presAssocID="{A7F39796-C799-465A-B9A9-081185BEACD6}" presName="Name10" presStyleLbl="parChTrans1D2" presStyleIdx="1" presStyleCnt="2"/>
      <dgm:spPr/>
      <dgm:t>
        <a:bodyPr/>
        <a:lstStyle/>
        <a:p>
          <a:endParaRPr lang="en-US"/>
        </a:p>
      </dgm:t>
    </dgm:pt>
    <dgm:pt modelId="{854E8D4B-4A16-42D2-9A21-268A5F457BBC}" type="pres">
      <dgm:prSet presAssocID="{1A51346E-D4C9-4417-A23F-7CD328AB36EA}" presName="hierRoot2" presStyleCnt="0"/>
      <dgm:spPr/>
    </dgm:pt>
    <dgm:pt modelId="{42934B1F-B272-4F47-BCD9-988B84F52CF0}" type="pres">
      <dgm:prSet presAssocID="{1A51346E-D4C9-4417-A23F-7CD328AB36EA}" presName="composite2" presStyleCnt="0"/>
      <dgm:spPr/>
    </dgm:pt>
    <dgm:pt modelId="{0EF85F86-EEA4-437B-95A1-0EF10D182595}" type="pres">
      <dgm:prSet presAssocID="{1A51346E-D4C9-4417-A23F-7CD328AB36EA}" presName="background2" presStyleLbl="node2" presStyleIdx="1" presStyleCnt="2"/>
      <dgm:spPr/>
    </dgm:pt>
    <dgm:pt modelId="{520BE00F-9624-4BA8-A0C8-663E1FEF6EF2}" type="pres">
      <dgm:prSet presAssocID="{1A51346E-D4C9-4417-A23F-7CD328AB36EA}" presName="text2" presStyleLbl="fgAcc2" presStyleIdx="1" presStyleCnt="2">
        <dgm:presLayoutVars>
          <dgm:chPref val="3"/>
        </dgm:presLayoutVars>
      </dgm:prSet>
      <dgm:spPr/>
      <dgm:t>
        <a:bodyPr/>
        <a:lstStyle/>
        <a:p>
          <a:endParaRPr lang="en-US"/>
        </a:p>
      </dgm:t>
    </dgm:pt>
    <dgm:pt modelId="{C6C610AF-9239-4701-ACD5-0B147D6474BF}" type="pres">
      <dgm:prSet presAssocID="{1A51346E-D4C9-4417-A23F-7CD328AB36EA}" presName="hierChild3" presStyleCnt="0"/>
      <dgm:spPr/>
    </dgm:pt>
  </dgm:ptLst>
  <dgm:cxnLst>
    <dgm:cxn modelId="{AF8F9E21-0C66-4AFC-A218-A6AB3B0F8E30}" type="presOf" srcId="{658CC8D0-813B-439F-9103-5BB9FD7EC3DE}" destId="{EABE8FA6-7BB7-4FD9-B415-B1C3F67D9271}" srcOrd="0" destOrd="0" presId="urn:microsoft.com/office/officeart/2005/8/layout/hierarchy1"/>
    <dgm:cxn modelId="{FEF4DD03-67C0-4BDF-A2F2-455542FFED93}" srcId="{031E9C78-E473-4428-9384-C53708D34CC8}" destId="{B9EE757F-869C-49AC-B9F0-D2B51083AF11}" srcOrd="0" destOrd="0" parTransId="{E30A6FAB-41BE-4F04-8CA0-3EF21AD3976A}" sibTransId="{F2C4CF91-2A60-480A-B8A3-2911F64A0B64}"/>
    <dgm:cxn modelId="{7C2F76C7-1EF1-4310-A88F-088813FB0440}" type="presOf" srcId="{A7F39796-C799-465A-B9A9-081185BEACD6}" destId="{6D867AFD-9693-4989-B874-FAE75B88E696}" srcOrd="0" destOrd="0" presId="urn:microsoft.com/office/officeart/2005/8/layout/hierarchy1"/>
    <dgm:cxn modelId="{5C77A797-8DF5-48FA-A522-6FB08D27EB74}" type="presOf" srcId="{7802DE9D-BF86-4BB0-B565-F406623CCE9F}" destId="{E72C0F2F-1E27-48E0-9FB8-A9000BB5EA9F}" srcOrd="0" destOrd="0" presId="urn:microsoft.com/office/officeart/2005/8/layout/hierarchy1"/>
    <dgm:cxn modelId="{9B2754A9-0E15-40A1-9BE8-451F7B6B287C}" srcId="{B9EE757F-869C-49AC-B9F0-D2B51083AF11}" destId="{1A51346E-D4C9-4417-A23F-7CD328AB36EA}" srcOrd="1" destOrd="0" parTransId="{A7F39796-C799-465A-B9A9-081185BEACD6}" sibTransId="{C19A1290-2D69-471A-B87F-9AE3CCEC582A}"/>
    <dgm:cxn modelId="{ACA2E7EF-FEDB-490A-9BBD-1BD65641C534}" srcId="{B9EE757F-869C-49AC-B9F0-D2B51083AF11}" destId="{7802DE9D-BF86-4BB0-B565-F406623CCE9F}" srcOrd="0" destOrd="0" parTransId="{658CC8D0-813B-439F-9103-5BB9FD7EC3DE}" sibTransId="{C6DEEEA9-6E40-47F0-81AB-30ADB261DBFD}"/>
    <dgm:cxn modelId="{BD251DAC-CD11-4E86-8253-2E4835F057A2}" type="presOf" srcId="{B9EE757F-869C-49AC-B9F0-D2B51083AF11}" destId="{BDB75F67-A36F-457B-9637-08D10F91FF2B}" srcOrd="0" destOrd="0" presId="urn:microsoft.com/office/officeart/2005/8/layout/hierarchy1"/>
    <dgm:cxn modelId="{628AB21B-0B4E-4D16-AF7E-8D60D5FE811A}" type="presOf" srcId="{1A51346E-D4C9-4417-A23F-7CD328AB36EA}" destId="{520BE00F-9624-4BA8-A0C8-663E1FEF6EF2}" srcOrd="0" destOrd="0" presId="urn:microsoft.com/office/officeart/2005/8/layout/hierarchy1"/>
    <dgm:cxn modelId="{69F631D3-3DB0-47B4-90E8-DCFA7D62F99A}" type="presOf" srcId="{031E9C78-E473-4428-9384-C53708D34CC8}" destId="{47D662FB-F683-4197-A06C-4E8290ADD45E}" srcOrd="0" destOrd="0" presId="urn:microsoft.com/office/officeart/2005/8/layout/hierarchy1"/>
    <dgm:cxn modelId="{928AAA48-FC3A-46F5-804E-7BE0B5751D61}" type="presParOf" srcId="{47D662FB-F683-4197-A06C-4E8290ADD45E}" destId="{7312DCC2-5174-464C-851E-FFA25EA61F88}" srcOrd="0" destOrd="0" presId="urn:microsoft.com/office/officeart/2005/8/layout/hierarchy1"/>
    <dgm:cxn modelId="{85E4337E-7691-425E-858C-366CBC5C1572}" type="presParOf" srcId="{7312DCC2-5174-464C-851E-FFA25EA61F88}" destId="{CDE6CE78-2C2D-4892-B870-B4D201438667}" srcOrd="0" destOrd="0" presId="urn:microsoft.com/office/officeart/2005/8/layout/hierarchy1"/>
    <dgm:cxn modelId="{D1842FBE-0004-4EC6-9A5C-3BEACF53442E}" type="presParOf" srcId="{CDE6CE78-2C2D-4892-B870-B4D201438667}" destId="{24661847-6FDD-49DD-A985-6B2BE58C256C}" srcOrd="0" destOrd="0" presId="urn:microsoft.com/office/officeart/2005/8/layout/hierarchy1"/>
    <dgm:cxn modelId="{E7FAA2D9-A370-487E-B15A-D57B725F3D8C}" type="presParOf" srcId="{CDE6CE78-2C2D-4892-B870-B4D201438667}" destId="{BDB75F67-A36F-457B-9637-08D10F91FF2B}" srcOrd="1" destOrd="0" presId="urn:microsoft.com/office/officeart/2005/8/layout/hierarchy1"/>
    <dgm:cxn modelId="{CF6F880E-502E-42A8-A2A0-DEDCBEB64DE7}" type="presParOf" srcId="{7312DCC2-5174-464C-851E-FFA25EA61F88}" destId="{2F6343BD-BC1C-4084-9A9D-76150B0182F2}" srcOrd="1" destOrd="0" presId="urn:microsoft.com/office/officeart/2005/8/layout/hierarchy1"/>
    <dgm:cxn modelId="{904454C1-9E5A-4C8D-B515-85056A58A899}" type="presParOf" srcId="{2F6343BD-BC1C-4084-9A9D-76150B0182F2}" destId="{EABE8FA6-7BB7-4FD9-B415-B1C3F67D9271}" srcOrd="0" destOrd="0" presId="urn:microsoft.com/office/officeart/2005/8/layout/hierarchy1"/>
    <dgm:cxn modelId="{4F806663-07DC-4CEB-A7F6-A36BCF57B584}" type="presParOf" srcId="{2F6343BD-BC1C-4084-9A9D-76150B0182F2}" destId="{F972A5D2-B9A8-4CC9-A6AC-A02534B7E10D}" srcOrd="1" destOrd="0" presId="urn:microsoft.com/office/officeart/2005/8/layout/hierarchy1"/>
    <dgm:cxn modelId="{508A15D5-0B1E-435C-8AA4-FBD147369FC7}" type="presParOf" srcId="{F972A5D2-B9A8-4CC9-A6AC-A02534B7E10D}" destId="{14CF0805-C9CD-4CFA-9ED4-98DA2B611EA2}" srcOrd="0" destOrd="0" presId="urn:microsoft.com/office/officeart/2005/8/layout/hierarchy1"/>
    <dgm:cxn modelId="{4F389B95-D34B-419B-9690-B9D78F675CBA}" type="presParOf" srcId="{14CF0805-C9CD-4CFA-9ED4-98DA2B611EA2}" destId="{C281F528-114E-4F6F-A5D5-FB7122CE9C5A}" srcOrd="0" destOrd="0" presId="urn:microsoft.com/office/officeart/2005/8/layout/hierarchy1"/>
    <dgm:cxn modelId="{4861F9F1-6D48-4E27-8CD2-E065BBCE6423}" type="presParOf" srcId="{14CF0805-C9CD-4CFA-9ED4-98DA2B611EA2}" destId="{E72C0F2F-1E27-48E0-9FB8-A9000BB5EA9F}" srcOrd="1" destOrd="0" presId="urn:microsoft.com/office/officeart/2005/8/layout/hierarchy1"/>
    <dgm:cxn modelId="{BE5C4FEB-5EBE-4AE5-9179-92CF5146BB15}" type="presParOf" srcId="{F972A5D2-B9A8-4CC9-A6AC-A02534B7E10D}" destId="{C7D50F1A-D8FD-4D14-81AF-1DE0DED5F7F7}" srcOrd="1" destOrd="0" presId="urn:microsoft.com/office/officeart/2005/8/layout/hierarchy1"/>
    <dgm:cxn modelId="{EFD9C678-D323-4C97-8C69-968EFE5E3F77}" type="presParOf" srcId="{2F6343BD-BC1C-4084-9A9D-76150B0182F2}" destId="{6D867AFD-9693-4989-B874-FAE75B88E696}" srcOrd="2" destOrd="0" presId="urn:microsoft.com/office/officeart/2005/8/layout/hierarchy1"/>
    <dgm:cxn modelId="{E6648EF4-D9F2-40E8-9D54-EFC8F7C2570F}" type="presParOf" srcId="{2F6343BD-BC1C-4084-9A9D-76150B0182F2}" destId="{854E8D4B-4A16-42D2-9A21-268A5F457BBC}" srcOrd="3" destOrd="0" presId="urn:microsoft.com/office/officeart/2005/8/layout/hierarchy1"/>
    <dgm:cxn modelId="{7BF7834A-1CB6-43EF-8995-415C13E1C89D}" type="presParOf" srcId="{854E8D4B-4A16-42D2-9A21-268A5F457BBC}" destId="{42934B1F-B272-4F47-BCD9-988B84F52CF0}" srcOrd="0" destOrd="0" presId="urn:microsoft.com/office/officeart/2005/8/layout/hierarchy1"/>
    <dgm:cxn modelId="{7739CAA1-6C4A-4B46-89FC-0E54D66FCF79}" type="presParOf" srcId="{42934B1F-B272-4F47-BCD9-988B84F52CF0}" destId="{0EF85F86-EEA4-437B-95A1-0EF10D182595}" srcOrd="0" destOrd="0" presId="urn:microsoft.com/office/officeart/2005/8/layout/hierarchy1"/>
    <dgm:cxn modelId="{21C939B9-F247-4131-B5C4-6D671D900571}" type="presParOf" srcId="{42934B1F-B272-4F47-BCD9-988B84F52CF0}" destId="{520BE00F-9624-4BA8-A0C8-663E1FEF6EF2}" srcOrd="1" destOrd="0" presId="urn:microsoft.com/office/officeart/2005/8/layout/hierarchy1"/>
    <dgm:cxn modelId="{14122F98-2331-4711-8646-FF124EA0DC48}" type="presParOf" srcId="{854E8D4B-4A16-42D2-9A21-268A5F457BBC}" destId="{C6C610AF-9239-4701-ACD5-0B147D6474B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867AFD-9693-4989-B874-FAE75B88E696}">
      <dsp:nvSpPr>
        <dsp:cNvPr id="0" name=""/>
        <dsp:cNvSpPr/>
      </dsp:nvSpPr>
      <dsp:spPr>
        <a:xfrm>
          <a:off x="3156447" y="1373359"/>
          <a:ext cx="1321679" cy="628999"/>
        </a:xfrm>
        <a:custGeom>
          <a:avLst/>
          <a:gdLst/>
          <a:ahLst/>
          <a:cxnLst/>
          <a:rect l="0" t="0" r="0" b="0"/>
          <a:pathLst>
            <a:path>
              <a:moveTo>
                <a:pt x="0" y="0"/>
              </a:moveTo>
              <a:lnTo>
                <a:pt x="0" y="428644"/>
              </a:lnTo>
              <a:lnTo>
                <a:pt x="1321679" y="428644"/>
              </a:lnTo>
              <a:lnTo>
                <a:pt x="1321679" y="628999"/>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ABE8FA6-7BB7-4FD9-B415-B1C3F67D9271}">
      <dsp:nvSpPr>
        <dsp:cNvPr id="0" name=""/>
        <dsp:cNvSpPr/>
      </dsp:nvSpPr>
      <dsp:spPr>
        <a:xfrm>
          <a:off x="1834768" y="1373359"/>
          <a:ext cx="1321679" cy="628999"/>
        </a:xfrm>
        <a:custGeom>
          <a:avLst/>
          <a:gdLst/>
          <a:ahLst/>
          <a:cxnLst/>
          <a:rect l="0" t="0" r="0" b="0"/>
          <a:pathLst>
            <a:path>
              <a:moveTo>
                <a:pt x="1321679" y="0"/>
              </a:moveTo>
              <a:lnTo>
                <a:pt x="1321679" y="428644"/>
              </a:lnTo>
              <a:lnTo>
                <a:pt x="0" y="428644"/>
              </a:lnTo>
              <a:lnTo>
                <a:pt x="0" y="628999"/>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4661847-6FDD-49DD-A985-6B2BE58C256C}">
      <dsp:nvSpPr>
        <dsp:cNvPr id="0" name=""/>
        <dsp:cNvSpPr/>
      </dsp:nvSpPr>
      <dsp:spPr>
        <a:xfrm>
          <a:off x="2075073" y="14"/>
          <a:ext cx="2162747" cy="1373344"/>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BDB75F67-A36F-457B-9637-08D10F91FF2B}">
      <dsp:nvSpPr>
        <dsp:cNvPr id="0" name=""/>
        <dsp:cNvSpPr/>
      </dsp:nvSpPr>
      <dsp:spPr>
        <a:xfrm>
          <a:off x="2315378" y="228304"/>
          <a:ext cx="2162747" cy="1373344"/>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SURVEYING</a:t>
          </a:r>
          <a:endParaRPr lang="en-US" sz="3000" kern="1200" dirty="0"/>
        </a:p>
      </dsp:txBody>
      <dsp:txXfrm>
        <a:off x="2355602" y="268528"/>
        <a:ext cx="2082299" cy="1292896"/>
      </dsp:txXfrm>
    </dsp:sp>
    <dsp:sp modelId="{C281F528-114E-4F6F-A5D5-FB7122CE9C5A}">
      <dsp:nvSpPr>
        <dsp:cNvPr id="0" name=""/>
        <dsp:cNvSpPr/>
      </dsp:nvSpPr>
      <dsp:spPr>
        <a:xfrm>
          <a:off x="753394" y="2002358"/>
          <a:ext cx="2162747" cy="1373344"/>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E72C0F2F-1E27-48E0-9FB8-A9000BB5EA9F}">
      <dsp:nvSpPr>
        <dsp:cNvPr id="0" name=""/>
        <dsp:cNvSpPr/>
      </dsp:nvSpPr>
      <dsp:spPr>
        <a:xfrm>
          <a:off x="993699" y="2230648"/>
          <a:ext cx="2162747" cy="1373344"/>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ART</a:t>
          </a:r>
          <a:endParaRPr lang="en-US" sz="3000" kern="1200" dirty="0"/>
        </a:p>
      </dsp:txBody>
      <dsp:txXfrm>
        <a:off x="1033923" y="2270872"/>
        <a:ext cx="2082299" cy="1292896"/>
      </dsp:txXfrm>
    </dsp:sp>
    <dsp:sp modelId="{0EF85F86-EEA4-437B-95A1-0EF10D182595}">
      <dsp:nvSpPr>
        <dsp:cNvPr id="0" name=""/>
        <dsp:cNvSpPr/>
      </dsp:nvSpPr>
      <dsp:spPr>
        <a:xfrm>
          <a:off x="3396752" y="2002358"/>
          <a:ext cx="2162747" cy="1373344"/>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520BE00F-9624-4BA8-A0C8-663E1FEF6EF2}">
      <dsp:nvSpPr>
        <dsp:cNvPr id="0" name=""/>
        <dsp:cNvSpPr/>
      </dsp:nvSpPr>
      <dsp:spPr>
        <a:xfrm>
          <a:off x="3637057" y="2230648"/>
          <a:ext cx="2162747" cy="1373344"/>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endParaRPr lang="en-US" sz="3000" kern="1200" dirty="0"/>
        </a:p>
      </dsp:txBody>
      <dsp:txXfrm>
        <a:off x="3677281" y="2270872"/>
        <a:ext cx="2082299" cy="129289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ur-P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ur-PK"/>
          </a:p>
        </p:txBody>
      </p:sp>
      <p:sp>
        <p:nvSpPr>
          <p:cNvPr id="4" name="Date Placeholder 3"/>
          <p:cNvSpPr>
            <a:spLocks noGrp="1"/>
          </p:cNvSpPr>
          <p:nvPr>
            <p:ph type="dt" sz="half" idx="10"/>
          </p:nvPr>
        </p:nvSpPr>
        <p:spPr/>
        <p:txBody>
          <a:bodyPr/>
          <a:lstStyle/>
          <a:p>
            <a:fld id="{2A9FE464-524C-4178-88EC-E9B258B489EC}" type="datetimeFigureOut">
              <a:rPr lang="ur-PK" smtClean="0"/>
              <a:t>24/04/1435</a:t>
            </a:fld>
            <a:endParaRPr lang="ur-PK"/>
          </a:p>
        </p:txBody>
      </p:sp>
      <p:sp>
        <p:nvSpPr>
          <p:cNvPr id="5" name="Footer Placeholder 4"/>
          <p:cNvSpPr>
            <a:spLocks noGrp="1"/>
          </p:cNvSpPr>
          <p:nvPr>
            <p:ph type="ftr" sz="quarter" idx="11"/>
          </p:nvPr>
        </p:nvSpPr>
        <p:spPr/>
        <p:txBody>
          <a:bodyPr/>
          <a:lstStyle/>
          <a:p>
            <a:endParaRPr lang="ur-PK"/>
          </a:p>
        </p:txBody>
      </p:sp>
      <p:sp>
        <p:nvSpPr>
          <p:cNvPr id="6" name="Slide Number Placeholder 5"/>
          <p:cNvSpPr>
            <a:spLocks noGrp="1"/>
          </p:cNvSpPr>
          <p:nvPr>
            <p:ph type="sldNum" sz="quarter" idx="12"/>
          </p:nvPr>
        </p:nvSpPr>
        <p:spPr/>
        <p:txBody>
          <a:bodyPr/>
          <a:lstStyle/>
          <a:p>
            <a:fld id="{844302BD-470F-4B3E-B965-6CB21E23A2B6}" type="slidenum">
              <a:rPr lang="ur-PK" smtClean="0"/>
              <a:t>‹#›</a:t>
            </a:fld>
            <a:endParaRPr lang="ur-P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r-P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r-PK"/>
          </a:p>
        </p:txBody>
      </p:sp>
      <p:sp>
        <p:nvSpPr>
          <p:cNvPr id="4" name="Date Placeholder 3"/>
          <p:cNvSpPr>
            <a:spLocks noGrp="1"/>
          </p:cNvSpPr>
          <p:nvPr>
            <p:ph type="dt" sz="half" idx="10"/>
          </p:nvPr>
        </p:nvSpPr>
        <p:spPr/>
        <p:txBody>
          <a:bodyPr/>
          <a:lstStyle/>
          <a:p>
            <a:fld id="{2A9FE464-524C-4178-88EC-E9B258B489EC}" type="datetimeFigureOut">
              <a:rPr lang="ur-PK" smtClean="0"/>
              <a:t>24/04/1435</a:t>
            </a:fld>
            <a:endParaRPr lang="ur-PK"/>
          </a:p>
        </p:txBody>
      </p:sp>
      <p:sp>
        <p:nvSpPr>
          <p:cNvPr id="5" name="Footer Placeholder 4"/>
          <p:cNvSpPr>
            <a:spLocks noGrp="1"/>
          </p:cNvSpPr>
          <p:nvPr>
            <p:ph type="ftr" sz="quarter" idx="11"/>
          </p:nvPr>
        </p:nvSpPr>
        <p:spPr/>
        <p:txBody>
          <a:bodyPr/>
          <a:lstStyle/>
          <a:p>
            <a:endParaRPr lang="ur-PK"/>
          </a:p>
        </p:txBody>
      </p:sp>
      <p:sp>
        <p:nvSpPr>
          <p:cNvPr id="6" name="Slide Number Placeholder 5"/>
          <p:cNvSpPr>
            <a:spLocks noGrp="1"/>
          </p:cNvSpPr>
          <p:nvPr>
            <p:ph type="sldNum" sz="quarter" idx="12"/>
          </p:nvPr>
        </p:nvSpPr>
        <p:spPr/>
        <p:txBody>
          <a:bodyPr/>
          <a:lstStyle/>
          <a:p>
            <a:fld id="{844302BD-470F-4B3E-B965-6CB21E23A2B6}" type="slidenum">
              <a:rPr lang="ur-PK" smtClean="0"/>
              <a:t>‹#›</a:t>
            </a:fld>
            <a:endParaRPr lang="ur-P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ur-P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r-PK"/>
          </a:p>
        </p:txBody>
      </p:sp>
      <p:sp>
        <p:nvSpPr>
          <p:cNvPr id="4" name="Date Placeholder 3"/>
          <p:cNvSpPr>
            <a:spLocks noGrp="1"/>
          </p:cNvSpPr>
          <p:nvPr>
            <p:ph type="dt" sz="half" idx="10"/>
          </p:nvPr>
        </p:nvSpPr>
        <p:spPr/>
        <p:txBody>
          <a:bodyPr/>
          <a:lstStyle/>
          <a:p>
            <a:fld id="{2A9FE464-524C-4178-88EC-E9B258B489EC}" type="datetimeFigureOut">
              <a:rPr lang="ur-PK" smtClean="0"/>
              <a:t>24/04/1435</a:t>
            </a:fld>
            <a:endParaRPr lang="ur-PK"/>
          </a:p>
        </p:txBody>
      </p:sp>
      <p:sp>
        <p:nvSpPr>
          <p:cNvPr id="5" name="Footer Placeholder 4"/>
          <p:cNvSpPr>
            <a:spLocks noGrp="1"/>
          </p:cNvSpPr>
          <p:nvPr>
            <p:ph type="ftr" sz="quarter" idx="11"/>
          </p:nvPr>
        </p:nvSpPr>
        <p:spPr/>
        <p:txBody>
          <a:bodyPr/>
          <a:lstStyle/>
          <a:p>
            <a:endParaRPr lang="ur-PK"/>
          </a:p>
        </p:txBody>
      </p:sp>
      <p:sp>
        <p:nvSpPr>
          <p:cNvPr id="6" name="Slide Number Placeholder 5"/>
          <p:cNvSpPr>
            <a:spLocks noGrp="1"/>
          </p:cNvSpPr>
          <p:nvPr>
            <p:ph type="sldNum" sz="quarter" idx="12"/>
          </p:nvPr>
        </p:nvSpPr>
        <p:spPr/>
        <p:txBody>
          <a:bodyPr/>
          <a:lstStyle/>
          <a:p>
            <a:fld id="{844302BD-470F-4B3E-B965-6CB21E23A2B6}" type="slidenum">
              <a:rPr lang="ur-PK" smtClean="0"/>
              <a:t>‹#›</a:t>
            </a:fld>
            <a:endParaRPr lang="ur-P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r-P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r-PK"/>
          </a:p>
        </p:txBody>
      </p:sp>
      <p:sp>
        <p:nvSpPr>
          <p:cNvPr id="4" name="Date Placeholder 3"/>
          <p:cNvSpPr>
            <a:spLocks noGrp="1"/>
          </p:cNvSpPr>
          <p:nvPr>
            <p:ph type="dt" sz="half" idx="10"/>
          </p:nvPr>
        </p:nvSpPr>
        <p:spPr/>
        <p:txBody>
          <a:bodyPr/>
          <a:lstStyle/>
          <a:p>
            <a:fld id="{2A9FE464-524C-4178-88EC-E9B258B489EC}" type="datetimeFigureOut">
              <a:rPr lang="ur-PK" smtClean="0"/>
              <a:t>24/04/1435</a:t>
            </a:fld>
            <a:endParaRPr lang="ur-PK"/>
          </a:p>
        </p:txBody>
      </p:sp>
      <p:sp>
        <p:nvSpPr>
          <p:cNvPr id="5" name="Footer Placeholder 4"/>
          <p:cNvSpPr>
            <a:spLocks noGrp="1"/>
          </p:cNvSpPr>
          <p:nvPr>
            <p:ph type="ftr" sz="quarter" idx="11"/>
          </p:nvPr>
        </p:nvSpPr>
        <p:spPr/>
        <p:txBody>
          <a:bodyPr/>
          <a:lstStyle/>
          <a:p>
            <a:endParaRPr lang="ur-PK"/>
          </a:p>
        </p:txBody>
      </p:sp>
      <p:sp>
        <p:nvSpPr>
          <p:cNvPr id="6" name="Slide Number Placeholder 5"/>
          <p:cNvSpPr>
            <a:spLocks noGrp="1"/>
          </p:cNvSpPr>
          <p:nvPr>
            <p:ph type="sldNum" sz="quarter" idx="12"/>
          </p:nvPr>
        </p:nvSpPr>
        <p:spPr/>
        <p:txBody>
          <a:bodyPr/>
          <a:lstStyle/>
          <a:p>
            <a:fld id="{844302BD-470F-4B3E-B965-6CB21E23A2B6}" type="slidenum">
              <a:rPr lang="ur-PK" smtClean="0"/>
              <a:t>‹#›</a:t>
            </a:fld>
            <a:endParaRPr lang="ur-P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ur-P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9FE464-524C-4178-88EC-E9B258B489EC}" type="datetimeFigureOut">
              <a:rPr lang="ur-PK" smtClean="0"/>
              <a:t>24/04/1435</a:t>
            </a:fld>
            <a:endParaRPr lang="ur-PK"/>
          </a:p>
        </p:txBody>
      </p:sp>
      <p:sp>
        <p:nvSpPr>
          <p:cNvPr id="5" name="Footer Placeholder 4"/>
          <p:cNvSpPr>
            <a:spLocks noGrp="1"/>
          </p:cNvSpPr>
          <p:nvPr>
            <p:ph type="ftr" sz="quarter" idx="11"/>
          </p:nvPr>
        </p:nvSpPr>
        <p:spPr/>
        <p:txBody>
          <a:bodyPr/>
          <a:lstStyle/>
          <a:p>
            <a:endParaRPr lang="ur-PK"/>
          </a:p>
        </p:txBody>
      </p:sp>
      <p:sp>
        <p:nvSpPr>
          <p:cNvPr id="6" name="Slide Number Placeholder 5"/>
          <p:cNvSpPr>
            <a:spLocks noGrp="1"/>
          </p:cNvSpPr>
          <p:nvPr>
            <p:ph type="sldNum" sz="quarter" idx="12"/>
          </p:nvPr>
        </p:nvSpPr>
        <p:spPr/>
        <p:txBody>
          <a:bodyPr/>
          <a:lstStyle/>
          <a:p>
            <a:fld id="{844302BD-470F-4B3E-B965-6CB21E23A2B6}" type="slidenum">
              <a:rPr lang="ur-PK" smtClean="0"/>
              <a:t>‹#›</a:t>
            </a:fld>
            <a:endParaRPr lang="ur-P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r-P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r-P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r-PK"/>
          </a:p>
        </p:txBody>
      </p:sp>
      <p:sp>
        <p:nvSpPr>
          <p:cNvPr id="5" name="Date Placeholder 4"/>
          <p:cNvSpPr>
            <a:spLocks noGrp="1"/>
          </p:cNvSpPr>
          <p:nvPr>
            <p:ph type="dt" sz="half" idx="10"/>
          </p:nvPr>
        </p:nvSpPr>
        <p:spPr/>
        <p:txBody>
          <a:bodyPr/>
          <a:lstStyle/>
          <a:p>
            <a:fld id="{2A9FE464-524C-4178-88EC-E9B258B489EC}" type="datetimeFigureOut">
              <a:rPr lang="ur-PK" smtClean="0"/>
              <a:t>24/04/1435</a:t>
            </a:fld>
            <a:endParaRPr lang="ur-PK"/>
          </a:p>
        </p:txBody>
      </p:sp>
      <p:sp>
        <p:nvSpPr>
          <p:cNvPr id="6" name="Footer Placeholder 5"/>
          <p:cNvSpPr>
            <a:spLocks noGrp="1"/>
          </p:cNvSpPr>
          <p:nvPr>
            <p:ph type="ftr" sz="quarter" idx="11"/>
          </p:nvPr>
        </p:nvSpPr>
        <p:spPr/>
        <p:txBody>
          <a:bodyPr/>
          <a:lstStyle/>
          <a:p>
            <a:endParaRPr lang="ur-PK"/>
          </a:p>
        </p:txBody>
      </p:sp>
      <p:sp>
        <p:nvSpPr>
          <p:cNvPr id="7" name="Slide Number Placeholder 6"/>
          <p:cNvSpPr>
            <a:spLocks noGrp="1"/>
          </p:cNvSpPr>
          <p:nvPr>
            <p:ph type="sldNum" sz="quarter" idx="12"/>
          </p:nvPr>
        </p:nvSpPr>
        <p:spPr/>
        <p:txBody>
          <a:bodyPr/>
          <a:lstStyle/>
          <a:p>
            <a:fld id="{844302BD-470F-4B3E-B965-6CB21E23A2B6}" type="slidenum">
              <a:rPr lang="ur-PK" smtClean="0"/>
              <a:t>‹#›</a:t>
            </a:fld>
            <a:endParaRPr lang="ur-P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ur-P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r-P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r-PK"/>
          </a:p>
        </p:txBody>
      </p:sp>
      <p:sp>
        <p:nvSpPr>
          <p:cNvPr id="7" name="Date Placeholder 6"/>
          <p:cNvSpPr>
            <a:spLocks noGrp="1"/>
          </p:cNvSpPr>
          <p:nvPr>
            <p:ph type="dt" sz="half" idx="10"/>
          </p:nvPr>
        </p:nvSpPr>
        <p:spPr/>
        <p:txBody>
          <a:bodyPr/>
          <a:lstStyle/>
          <a:p>
            <a:fld id="{2A9FE464-524C-4178-88EC-E9B258B489EC}" type="datetimeFigureOut">
              <a:rPr lang="ur-PK" smtClean="0"/>
              <a:t>24/04/1435</a:t>
            </a:fld>
            <a:endParaRPr lang="ur-PK"/>
          </a:p>
        </p:txBody>
      </p:sp>
      <p:sp>
        <p:nvSpPr>
          <p:cNvPr id="8" name="Footer Placeholder 7"/>
          <p:cNvSpPr>
            <a:spLocks noGrp="1"/>
          </p:cNvSpPr>
          <p:nvPr>
            <p:ph type="ftr" sz="quarter" idx="11"/>
          </p:nvPr>
        </p:nvSpPr>
        <p:spPr/>
        <p:txBody>
          <a:bodyPr/>
          <a:lstStyle/>
          <a:p>
            <a:endParaRPr lang="ur-PK"/>
          </a:p>
        </p:txBody>
      </p:sp>
      <p:sp>
        <p:nvSpPr>
          <p:cNvPr id="9" name="Slide Number Placeholder 8"/>
          <p:cNvSpPr>
            <a:spLocks noGrp="1"/>
          </p:cNvSpPr>
          <p:nvPr>
            <p:ph type="sldNum" sz="quarter" idx="12"/>
          </p:nvPr>
        </p:nvSpPr>
        <p:spPr/>
        <p:txBody>
          <a:bodyPr/>
          <a:lstStyle/>
          <a:p>
            <a:fld id="{844302BD-470F-4B3E-B965-6CB21E23A2B6}" type="slidenum">
              <a:rPr lang="ur-PK" smtClean="0"/>
              <a:t>‹#›</a:t>
            </a:fld>
            <a:endParaRPr lang="ur-P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r-PK"/>
          </a:p>
        </p:txBody>
      </p:sp>
      <p:sp>
        <p:nvSpPr>
          <p:cNvPr id="3" name="Date Placeholder 2"/>
          <p:cNvSpPr>
            <a:spLocks noGrp="1"/>
          </p:cNvSpPr>
          <p:nvPr>
            <p:ph type="dt" sz="half" idx="10"/>
          </p:nvPr>
        </p:nvSpPr>
        <p:spPr/>
        <p:txBody>
          <a:bodyPr/>
          <a:lstStyle/>
          <a:p>
            <a:fld id="{2A9FE464-524C-4178-88EC-E9B258B489EC}" type="datetimeFigureOut">
              <a:rPr lang="ur-PK" smtClean="0"/>
              <a:t>24/04/1435</a:t>
            </a:fld>
            <a:endParaRPr lang="ur-PK"/>
          </a:p>
        </p:txBody>
      </p:sp>
      <p:sp>
        <p:nvSpPr>
          <p:cNvPr id="4" name="Footer Placeholder 3"/>
          <p:cNvSpPr>
            <a:spLocks noGrp="1"/>
          </p:cNvSpPr>
          <p:nvPr>
            <p:ph type="ftr" sz="quarter" idx="11"/>
          </p:nvPr>
        </p:nvSpPr>
        <p:spPr/>
        <p:txBody>
          <a:bodyPr/>
          <a:lstStyle/>
          <a:p>
            <a:endParaRPr lang="ur-PK"/>
          </a:p>
        </p:txBody>
      </p:sp>
      <p:sp>
        <p:nvSpPr>
          <p:cNvPr id="5" name="Slide Number Placeholder 4"/>
          <p:cNvSpPr>
            <a:spLocks noGrp="1"/>
          </p:cNvSpPr>
          <p:nvPr>
            <p:ph type="sldNum" sz="quarter" idx="12"/>
          </p:nvPr>
        </p:nvSpPr>
        <p:spPr/>
        <p:txBody>
          <a:bodyPr/>
          <a:lstStyle/>
          <a:p>
            <a:fld id="{844302BD-470F-4B3E-B965-6CB21E23A2B6}" type="slidenum">
              <a:rPr lang="ur-PK" smtClean="0"/>
              <a:t>‹#›</a:t>
            </a:fld>
            <a:endParaRPr lang="ur-P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9FE464-524C-4178-88EC-E9B258B489EC}" type="datetimeFigureOut">
              <a:rPr lang="ur-PK" smtClean="0"/>
              <a:t>24/04/1435</a:t>
            </a:fld>
            <a:endParaRPr lang="ur-PK"/>
          </a:p>
        </p:txBody>
      </p:sp>
      <p:sp>
        <p:nvSpPr>
          <p:cNvPr id="3" name="Footer Placeholder 2"/>
          <p:cNvSpPr>
            <a:spLocks noGrp="1"/>
          </p:cNvSpPr>
          <p:nvPr>
            <p:ph type="ftr" sz="quarter" idx="11"/>
          </p:nvPr>
        </p:nvSpPr>
        <p:spPr/>
        <p:txBody>
          <a:bodyPr/>
          <a:lstStyle/>
          <a:p>
            <a:endParaRPr lang="ur-PK"/>
          </a:p>
        </p:txBody>
      </p:sp>
      <p:sp>
        <p:nvSpPr>
          <p:cNvPr id="4" name="Slide Number Placeholder 3"/>
          <p:cNvSpPr>
            <a:spLocks noGrp="1"/>
          </p:cNvSpPr>
          <p:nvPr>
            <p:ph type="sldNum" sz="quarter" idx="12"/>
          </p:nvPr>
        </p:nvSpPr>
        <p:spPr/>
        <p:txBody>
          <a:bodyPr/>
          <a:lstStyle/>
          <a:p>
            <a:fld id="{844302BD-470F-4B3E-B965-6CB21E23A2B6}" type="slidenum">
              <a:rPr lang="ur-PK" smtClean="0"/>
              <a:t>‹#›</a:t>
            </a:fld>
            <a:endParaRPr lang="ur-P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ur-P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r-P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9FE464-524C-4178-88EC-E9B258B489EC}" type="datetimeFigureOut">
              <a:rPr lang="ur-PK" smtClean="0"/>
              <a:t>24/04/1435</a:t>
            </a:fld>
            <a:endParaRPr lang="ur-PK"/>
          </a:p>
        </p:txBody>
      </p:sp>
      <p:sp>
        <p:nvSpPr>
          <p:cNvPr id="6" name="Footer Placeholder 5"/>
          <p:cNvSpPr>
            <a:spLocks noGrp="1"/>
          </p:cNvSpPr>
          <p:nvPr>
            <p:ph type="ftr" sz="quarter" idx="11"/>
          </p:nvPr>
        </p:nvSpPr>
        <p:spPr/>
        <p:txBody>
          <a:bodyPr/>
          <a:lstStyle/>
          <a:p>
            <a:endParaRPr lang="ur-PK"/>
          </a:p>
        </p:txBody>
      </p:sp>
      <p:sp>
        <p:nvSpPr>
          <p:cNvPr id="7" name="Slide Number Placeholder 6"/>
          <p:cNvSpPr>
            <a:spLocks noGrp="1"/>
          </p:cNvSpPr>
          <p:nvPr>
            <p:ph type="sldNum" sz="quarter" idx="12"/>
          </p:nvPr>
        </p:nvSpPr>
        <p:spPr/>
        <p:txBody>
          <a:bodyPr/>
          <a:lstStyle/>
          <a:p>
            <a:fld id="{844302BD-470F-4B3E-B965-6CB21E23A2B6}" type="slidenum">
              <a:rPr lang="ur-PK" smtClean="0"/>
              <a:t>‹#›</a:t>
            </a:fld>
            <a:endParaRPr lang="ur-P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ur-P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r-P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9FE464-524C-4178-88EC-E9B258B489EC}" type="datetimeFigureOut">
              <a:rPr lang="ur-PK" smtClean="0"/>
              <a:t>24/04/1435</a:t>
            </a:fld>
            <a:endParaRPr lang="ur-PK"/>
          </a:p>
        </p:txBody>
      </p:sp>
      <p:sp>
        <p:nvSpPr>
          <p:cNvPr id="6" name="Footer Placeholder 5"/>
          <p:cNvSpPr>
            <a:spLocks noGrp="1"/>
          </p:cNvSpPr>
          <p:nvPr>
            <p:ph type="ftr" sz="quarter" idx="11"/>
          </p:nvPr>
        </p:nvSpPr>
        <p:spPr/>
        <p:txBody>
          <a:bodyPr/>
          <a:lstStyle/>
          <a:p>
            <a:endParaRPr lang="ur-PK"/>
          </a:p>
        </p:txBody>
      </p:sp>
      <p:sp>
        <p:nvSpPr>
          <p:cNvPr id="7" name="Slide Number Placeholder 6"/>
          <p:cNvSpPr>
            <a:spLocks noGrp="1"/>
          </p:cNvSpPr>
          <p:nvPr>
            <p:ph type="sldNum" sz="quarter" idx="12"/>
          </p:nvPr>
        </p:nvSpPr>
        <p:spPr/>
        <p:txBody>
          <a:bodyPr/>
          <a:lstStyle/>
          <a:p>
            <a:fld id="{844302BD-470F-4B3E-B965-6CB21E23A2B6}" type="slidenum">
              <a:rPr lang="ur-PK" smtClean="0"/>
              <a:t>‹#›</a:t>
            </a:fld>
            <a:endParaRPr lang="ur-P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ur-P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r-PK"/>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A9FE464-524C-4178-88EC-E9B258B489EC}" type="datetimeFigureOut">
              <a:rPr lang="ur-PK" smtClean="0"/>
              <a:t>24/04/1435</a:t>
            </a:fld>
            <a:endParaRPr lang="ur-P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ur-PK"/>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44302BD-470F-4B3E-B965-6CB21E23A2B6}" type="slidenum">
              <a:rPr lang="ur-PK" smtClean="0"/>
              <a:t>‹#›</a:t>
            </a:fld>
            <a:endParaRPr lang="ur-P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r-PK"/>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smtClean="0"/>
              <a:t>SURVEYING</a:t>
            </a:r>
          </a:p>
        </p:txBody>
      </p:sp>
      <p:sp>
        <p:nvSpPr>
          <p:cNvPr id="3" name="Subtitle 2"/>
          <p:cNvSpPr>
            <a:spLocks noGrp="1"/>
          </p:cNvSpPr>
          <p:nvPr>
            <p:ph type="subTitle" idx="1"/>
          </p:nvPr>
        </p:nvSpPr>
        <p:spPr/>
        <p:txBody>
          <a:bodyPr rtlCol="0">
            <a:normAutofit/>
          </a:bodyPr>
          <a:lstStyle/>
          <a:p>
            <a:pPr eaLnBrk="1" fontAlgn="auto" hangingPunct="1">
              <a:spcAft>
                <a:spcPts val="0"/>
              </a:spcAft>
              <a:defRPr/>
            </a:pPr>
            <a:r>
              <a:rPr lang="en-US" dirty="0" smtClean="0">
                <a:solidFill>
                  <a:schemeClr val="tx2"/>
                </a:solidFill>
              </a:rPr>
              <a:t>LECTURE 01</a:t>
            </a:r>
          </a:p>
          <a:p>
            <a:pPr eaLnBrk="1" fontAlgn="auto" hangingPunct="1">
              <a:spcAft>
                <a:spcPts val="0"/>
              </a:spcAft>
              <a:defRPr/>
            </a:pPr>
            <a:endParaRPr lang="en-US" sz="2000" dirty="0" smtClean="0"/>
          </a:p>
        </p:txBody>
      </p:sp>
      <p:sp>
        <p:nvSpPr>
          <p:cNvPr id="4" name="Slide Number Placeholder 3"/>
          <p:cNvSpPr>
            <a:spLocks noGrp="1"/>
          </p:cNvSpPr>
          <p:nvPr>
            <p:ph type="sldNum" sz="quarter" idx="12"/>
          </p:nvPr>
        </p:nvSpPr>
        <p:spPr/>
        <p:txBody>
          <a:bodyPr/>
          <a:lstStyle/>
          <a:p>
            <a:pPr>
              <a:defRPr/>
            </a:pPr>
            <a:fld id="{88028E89-6D62-4C6C-8BD0-7A9BD3137B7C}" type="slidenum">
              <a:rPr lang="en-US"/>
              <a:pPr>
                <a:defRPr/>
              </a:pPr>
              <a:t>1</a:t>
            </a:fld>
            <a:endParaRPr lang="en-US"/>
          </a:p>
        </p:txBody>
      </p:sp>
      <p:sp>
        <p:nvSpPr>
          <p:cNvPr id="2053" name="TextBox 4"/>
          <p:cNvSpPr txBox="1">
            <a:spLocks noChangeArrowheads="1"/>
          </p:cNvSpPr>
          <p:nvPr/>
        </p:nvSpPr>
        <p:spPr bwMode="auto">
          <a:xfrm>
            <a:off x="228600" y="6019800"/>
            <a:ext cx="2895600" cy="646113"/>
          </a:xfrm>
          <a:prstGeom prst="rect">
            <a:avLst/>
          </a:prstGeom>
          <a:noFill/>
          <a:ln w="9525">
            <a:noFill/>
            <a:miter lim="800000"/>
            <a:headEnd/>
            <a:tailEnd/>
          </a:ln>
        </p:spPr>
        <p:txBody>
          <a:bodyPr>
            <a:spAutoFit/>
          </a:bodyPr>
          <a:lstStyle/>
          <a:p>
            <a:r>
              <a:rPr lang="en-US" b="1">
                <a:latin typeface="Times New Roman" pitchFamily="18" charset="0"/>
                <a:cs typeface="Times New Roman" pitchFamily="18" charset="0"/>
              </a:rPr>
              <a:t>Engr. Syed Saqib Mehboob</a:t>
            </a:r>
          </a:p>
          <a:p>
            <a:r>
              <a:rPr lang="en-US" b="1">
                <a:latin typeface="Times New Roman" pitchFamily="18" charset="0"/>
                <a:cs typeface="Times New Roman" pitchFamily="18" charset="0"/>
              </a:rPr>
              <a:t>Lecturer, CED</a:t>
            </a:r>
          </a:p>
        </p:txBody>
      </p:sp>
      <p:pic>
        <p:nvPicPr>
          <p:cNvPr id="2054" name="Picture 2" descr="C:\Users\Administrator\Desktop\pic.jpg"/>
          <p:cNvPicPr>
            <a:picLocks noChangeAspect="1" noChangeArrowheads="1"/>
          </p:cNvPicPr>
          <p:nvPr/>
        </p:nvPicPr>
        <p:blipFill>
          <a:blip r:embed="rId2"/>
          <a:srcRect/>
          <a:stretch>
            <a:fillRect/>
          </a:stretch>
        </p:blipFill>
        <p:spPr bwMode="auto">
          <a:xfrm>
            <a:off x="3657600" y="533400"/>
            <a:ext cx="1752600"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0" name="Picture 6" descr="C:\Users\Administrator\Desktop\earth-3d-12711-wallpaper.gif"/>
          <p:cNvPicPr>
            <a:picLocks noChangeAspect="1" noChangeArrowheads="1"/>
          </p:cNvPicPr>
          <p:nvPr/>
        </p:nvPicPr>
        <p:blipFill>
          <a:blip r:embed="rId2"/>
          <a:srcRect/>
          <a:stretch>
            <a:fillRect/>
          </a:stretch>
        </p:blipFill>
        <p:spPr bwMode="auto">
          <a:xfrm>
            <a:off x="2895600" y="2590800"/>
            <a:ext cx="3124200" cy="3124200"/>
          </a:xfrm>
          <a:prstGeom prst="rect">
            <a:avLst/>
          </a:prstGeom>
          <a:noFill/>
          <a:ln w="9525">
            <a:noFill/>
            <a:miter lim="800000"/>
            <a:headEnd/>
            <a:tailEnd/>
          </a:ln>
        </p:spPr>
      </p:pic>
      <p:sp>
        <p:nvSpPr>
          <p:cNvPr id="11267" name="Title 1"/>
          <p:cNvSpPr>
            <a:spLocks noGrp="1"/>
          </p:cNvSpPr>
          <p:nvPr>
            <p:ph type="title"/>
          </p:nvPr>
        </p:nvSpPr>
        <p:spPr/>
        <p:txBody>
          <a:bodyPr/>
          <a:lstStyle/>
          <a:p>
            <a:pPr algn="l" eaLnBrk="1" hangingPunct="1"/>
            <a:r>
              <a:rPr lang="en-US" smtClean="0"/>
              <a:t>Plane Survey </a:t>
            </a:r>
          </a:p>
        </p:txBody>
      </p:sp>
      <p:sp>
        <p:nvSpPr>
          <p:cNvPr id="3" name="Content Placeholder 2"/>
          <p:cNvSpPr>
            <a:spLocks noGrp="1"/>
          </p:cNvSpPr>
          <p:nvPr>
            <p:ph idx="1"/>
          </p:nvPr>
        </p:nvSpPr>
        <p:spPr>
          <a:xfrm>
            <a:off x="457200" y="2971800"/>
            <a:ext cx="8229600" cy="2438400"/>
          </a:xfrm>
        </p:spPr>
        <p:txBody>
          <a:bodyPr/>
          <a:lstStyle/>
          <a:p>
            <a:pPr marL="0" indent="0" algn="ctr" eaLnBrk="1" hangingPunct="1">
              <a:buFont typeface="Arial" pitchFamily="34" charset="0"/>
              <a:buNone/>
            </a:pPr>
            <a:r>
              <a:rPr lang="en-US" smtClean="0"/>
              <a:t>It can also be shown that an arc along the earth’s curved surface of 11.5 miles in length is only approximately 0.5 feet longer than the plane or chord distance between its ends.</a:t>
            </a:r>
          </a:p>
        </p:txBody>
      </p:sp>
      <p:sp>
        <p:nvSpPr>
          <p:cNvPr id="4" name="Slide Number Placeholder 3"/>
          <p:cNvSpPr>
            <a:spLocks noGrp="1"/>
          </p:cNvSpPr>
          <p:nvPr>
            <p:ph type="sldNum" sz="quarter" idx="12"/>
          </p:nvPr>
        </p:nvSpPr>
        <p:spPr/>
        <p:txBody>
          <a:bodyPr/>
          <a:lstStyle/>
          <a:p>
            <a:pPr>
              <a:defRPr/>
            </a:pPr>
            <a:fld id="{CB32FD06-D78E-4773-9901-6425C6B3E6DC}" type="slidenum">
              <a:rPr lang="en-US"/>
              <a:pPr>
                <a:defRPr/>
              </a:pPr>
              <a:t>10</a:t>
            </a:fld>
            <a:endParaRPr lang="en-US"/>
          </a:p>
        </p:txBody>
      </p:sp>
      <p:sp>
        <p:nvSpPr>
          <p:cNvPr id="5" name="Rectangle 4"/>
          <p:cNvSpPr/>
          <p:nvPr/>
        </p:nvSpPr>
        <p:spPr>
          <a:xfrm>
            <a:off x="1964169" y="1743670"/>
            <a:ext cx="5503431" cy="923330"/>
          </a:xfrm>
          <a:prstGeom prst="rect">
            <a:avLst/>
          </a:prstGeom>
          <a:noFill/>
        </p:spPr>
        <p:txBody>
          <a:bodyPr wrap="none">
            <a:spAutoFit/>
          </a:bodyPr>
          <a:lstStyle/>
          <a:p>
            <a:pPr algn="ctr" fontAlgn="auto">
              <a:spcBef>
                <a:spcPts val="0"/>
              </a:spcBef>
              <a:spcAft>
                <a:spcPts val="0"/>
              </a:spcAft>
              <a:defRPr/>
            </a:pP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cs typeface="+mn-cs"/>
              </a:rPr>
              <a:t>RIGHT TO KNOW…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10" presetClass="exit" presetSubtype="0" fill="hold" nodeType="withEffect">
                                  <p:stCondLst>
                                    <p:cond delay="0"/>
                                  </p:stCondLst>
                                  <p:childTnLst>
                                    <p:animEffect transition="out" filter="fade">
                                      <p:cBhvr>
                                        <p:cTn id="9" dur="1000"/>
                                        <p:tgtEl>
                                          <p:spTgt spid="11270"/>
                                        </p:tgtEl>
                                      </p:cBhvr>
                                    </p:animEffect>
                                    <p:set>
                                      <p:cBhvr>
                                        <p:cTn id="10" dur="1" fill="hold">
                                          <p:stCondLst>
                                            <p:cond delay="999"/>
                                          </p:stCondLst>
                                        </p:cTn>
                                        <p:tgtEl>
                                          <p:spTgt spid="1127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l" eaLnBrk="1" hangingPunct="1"/>
            <a:r>
              <a:rPr lang="en-US" smtClean="0"/>
              <a:t>Geodetic Survey </a:t>
            </a:r>
          </a:p>
        </p:txBody>
      </p:sp>
      <p:sp>
        <p:nvSpPr>
          <p:cNvPr id="12291" name="Content Placeholder 2"/>
          <p:cNvSpPr>
            <a:spLocks noGrp="1"/>
          </p:cNvSpPr>
          <p:nvPr>
            <p:ph idx="1"/>
          </p:nvPr>
        </p:nvSpPr>
        <p:spPr/>
        <p:txBody>
          <a:bodyPr/>
          <a:lstStyle/>
          <a:p>
            <a:pPr algn="just" eaLnBrk="1" hangingPunct="1">
              <a:buFont typeface="Wingdings" pitchFamily="2" charset="2"/>
              <a:buChar char="q"/>
            </a:pPr>
            <a:r>
              <a:rPr lang="en-US" dirty="0" smtClean="0"/>
              <a:t>In geodetic surveying, also called Trigonometric Surveying. It is necessary to take into account the curvature of the earth. Since shape of the earth is spheroidal, the line connecting any two points on the surface of the earth is curved or an arc of a grant circle.</a:t>
            </a:r>
          </a:p>
          <a:p>
            <a:pPr algn="just" eaLnBrk="1" hangingPunct="1">
              <a:buFont typeface="Wingdings" pitchFamily="2" charset="2"/>
              <a:buChar char="q"/>
            </a:pPr>
            <a:r>
              <a:rPr lang="en-US" dirty="0" smtClean="0"/>
              <a:t>Traditional geodetic survey is of great magnitude like; </a:t>
            </a:r>
          </a:p>
          <a:p>
            <a:pPr eaLnBrk="1" hangingPunct="1">
              <a:buFont typeface="Arial" pitchFamily="34" charset="0"/>
              <a:buNone/>
            </a:pPr>
            <a:endParaRPr lang="en-US" dirty="0" smtClean="0"/>
          </a:p>
        </p:txBody>
      </p:sp>
      <p:sp>
        <p:nvSpPr>
          <p:cNvPr id="4" name="Slide Number Placeholder 3"/>
          <p:cNvSpPr>
            <a:spLocks noGrp="1"/>
          </p:cNvSpPr>
          <p:nvPr>
            <p:ph type="sldNum" sz="quarter" idx="12"/>
          </p:nvPr>
        </p:nvSpPr>
        <p:spPr/>
        <p:txBody>
          <a:bodyPr/>
          <a:lstStyle/>
          <a:p>
            <a:pPr>
              <a:defRPr/>
            </a:pPr>
            <a:fld id="{3C958F75-2429-4159-A1C9-9C1541B53578}" type="slidenum">
              <a:rPr lang="en-US"/>
              <a:pPr>
                <a:defRPr/>
              </a:pPr>
              <a:t>11</a:t>
            </a:fld>
            <a:endParaRPr lang="en-US" dirty="0"/>
          </a:p>
        </p:txBody>
      </p:sp>
      <p:sp>
        <p:nvSpPr>
          <p:cNvPr id="5" name="Rectangle 4"/>
          <p:cNvSpPr/>
          <p:nvPr/>
        </p:nvSpPr>
        <p:spPr>
          <a:xfrm>
            <a:off x="4592587" y="5581104"/>
            <a:ext cx="3579813" cy="584200"/>
          </a:xfrm>
          <a:prstGeom prst="rect">
            <a:avLst/>
          </a:prstGeom>
        </p:spPr>
        <p:txBody>
          <a:bodyPr wrap="none">
            <a:spAutoFit/>
          </a:bodyPr>
          <a:lstStyle/>
          <a:p>
            <a:pPr fontAlgn="auto">
              <a:spcBef>
                <a:spcPts val="0"/>
              </a:spcBef>
              <a:spcAft>
                <a:spcPts val="0"/>
              </a:spcAft>
              <a:defRPr/>
            </a:pPr>
            <a:r>
              <a:rPr lang="en-US" sz="3200" dirty="0">
                <a:solidFill>
                  <a:schemeClr val="accent6">
                    <a:lumMod val="75000"/>
                  </a:schemeClr>
                </a:solidFill>
                <a:latin typeface="+mn-lt"/>
                <a:cs typeface="+mn-cs"/>
              </a:rPr>
              <a:t>National Boundaries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l" eaLnBrk="1" hangingPunct="1"/>
            <a:r>
              <a:rPr lang="en-US" smtClean="0"/>
              <a:t>Geodetic Survey </a:t>
            </a:r>
          </a:p>
        </p:txBody>
      </p:sp>
      <p:sp>
        <p:nvSpPr>
          <p:cNvPr id="3" name="Content Placeholder 2"/>
          <p:cNvSpPr>
            <a:spLocks noGrp="1"/>
          </p:cNvSpPr>
          <p:nvPr>
            <p:ph idx="1"/>
          </p:nvPr>
        </p:nvSpPr>
        <p:spPr/>
        <p:txBody>
          <a:bodyPr rtlCol="0">
            <a:normAutofit/>
          </a:bodyPr>
          <a:lstStyle/>
          <a:p>
            <a:pPr marL="404813" indent="-404813" algn="just" eaLnBrk="1" fontAlgn="auto" hangingPunct="1">
              <a:spcAft>
                <a:spcPts val="0"/>
              </a:spcAft>
              <a:buFont typeface="Wingdings" pitchFamily="2" charset="2"/>
              <a:buChar char="q"/>
              <a:defRPr/>
            </a:pPr>
            <a:r>
              <a:rPr lang="en-US" dirty="0" smtClean="0"/>
              <a:t>Geodetic surveys are those that are adjusted for the curved shape of the Earth’s surface. </a:t>
            </a:r>
            <a:r>
              <a:rPr lang="en-US" sz="2200" i="1" dirty="0" smtClean="0">
                <a:latin typeface="Times New Roman" pitchFamily="18" charset="0"/>
                <a:cs typeface="Times New Roman" pitchFamily="18" charset="0"/>
              </a:rPr>
              <a:t>(Info: The earth is an oblate spheroid whose radius at the Equator is about 13.5 miles greater than its polar radius.)</a:t>
            </a:r>
            <a:r>
              <a:rPr lang="en-US" sz="2400" i="1" dirty="0" smtClean="0">
                <a:latin typeface="Times New Roman" pitchFamily="18" charset="0"/>
                <a:cs typeface="Times New Roman" pitchFamily="18" charset="0"/>
              </a:rPr>
              <a:t> </a:t>
            </a:r>
          </a:p>
          <a:p>
            <a:pPr marL="404813" indent="-404813" algn="just" eaLnBrk="1" fontAlgn="auto" hangingPunct="1">
              <a:spcAft>
                <a:spcPts val="0"/>
              </a:spcAft>
              <a:buFont typeface="Wingdings" pitchFamily="2" charset="2"/>
              <a:buChar char="q"/>
              <a:defRPr/>
            </a:pPr>
            <a:endParaRPr lang="en-US" dirty="0" smtClean="0"/>
          </a:p>
          <a:p>
            <a:pPr marL="404813" indent="-404813" algn="just" eaLnBrk="1" fontAlgn="auto" hangingPunct="1">
              <a:spcAft>
                <a:spcPts val="0"/>
              </a:spcAft>
              <a:buFont typeface="Wingdings" pitchFamily="2" charset="2"/>
              <a:buChar char="q"/>
              <a:defRPr/>
            </a:pPr>
            <a:r>
              <a:rPr lang="en-US" dirty="0" smtClean="0"/>
              <a:t>Since they allow for earth’s curvature, geodetic surveys can be applied to both small and large areas. </a:t>
            </a:r>
          </a:p>
          <a:p>
            <a:pPr eaLnBrk="1" fontAlgn="auto" hangingPunct="1">
              <a:spcAft>
                <a:spcPts val="0"/>
              </a:spcAft>
              <a:buFont typeface="Arial" pitchFamily="34" charset="0"/>
              <a:buNone/>
              <a:defRPr/>
            </a:pPr>
            <a:endParaRPr lang="en-US" dirty="0"/>
          </a:p>
        </p:txBody>
      </p:sp>
      <p:sp>
        <p:nvSpPr>
          <p:cNvPr id="4" name="Slide Number Placeholder 3"/>
          <p:cNvSpPr>
            <a:spLocks noGrp="1"/>
          </p:cNvSpPr>
          <p:nvPr>
            <p:ph type="sldNum" sz="quarter" idx="12"/>
          </p:nvPr>
        </p:nvSpPr>
        <p:spPr/>
        <p:txBody>
          <a:bodyPr/>
          <a:lstStyle/>
          <a:p>
            <a:pPr>
              <a:defRPr/>
            </a:pPr>
            <a:fld id="{DED67DD1-839F-4D33-A3B1-8AD57DF8494F}"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l" eaLnBrk="1" hangingPunct="1"/>
            <a:r>
              <a:rPr lang="en-US" smtClean="0"/>
              <a:t>Basic Principle of Surveying</a:t>
            </a:r>
          </a:p>
        </p:txBody>
      </p:sp>
      <p:sp>
        <p:nvSpPr>
          <p:cNvPr id="3" name="Content Placeholder 2"/>
          <p:cNvSpPr>
            <a:spLocks noGrp="1"/>
          </p:cNvSpPr>
          <p:nvPr>
            <p:ph idx="1"/>
          </p:nvPr>
        </p:nvSpPr>
        <p:spPr/>
        <p:txBody>
          <a:bodyPr rtlCol="0">
            <a:normAutofit lnSpcReduction="10000"/>
          </a:bodyPr>
          <a:lstStyle/>
          <a:p>
            <a:pPr algn="just" eaLnBrk="1" fontAlgn="auto" hangingPunct="1">
              <a:spcAft>
                <a:spcPts val="0"/>
              </a:spcAft>
              <a:defRPr/>
            </a:pPr>
            <a:r>
              <a:rPr lang="en-US" sz="2400" dirty="0" smtClean="0"/>
              <a:t>The ruling principle of surveying is to </a:t>
            </a:r>
            <a:r>
              <a:rPr lang="en-US" sz="2400" b="1" u="sng" dirty="0" smtClean="0">
                <a:solidFill>
                  <a:srgbClr val="FF0000"/>
                </a:solidFill>
              </a:rPr>
              <a:t>work from the whole to a part and not from part to whole.</a:t>
            </a:r>
            <a:r>
              <a:rPr lang="en-US" sz="2400" b="1" dirty="0" smtClean="0">
                <a:solidFill>
                  <a:srgbClr val="FF0000"/>
                </a:solidFill>
              </a:rPr>
              <a:t> </a:t>
            </a:r>
          </a:p>
          <a:p>
            <a:pPr algn="just" eaLnBrk="1" fontAlgn="auto" hangingPunct="1">
              <a:spcAft>
                <a:spcPts val="0"/>
              </a:spcAft>
              <a:defRPr/>
            </a:pPr>
            <a:r>
              <a:rPr lang="en-US" sz="2400" dirty="0" smtClean="0"/>
              <a:t>First, control points are established in the area to be surveyed and this can be done through a network of triangles or traversing. </a:t>
            </a:r>
          </a:p>
          <a:p>
            <a:pPr algn="just" eaLnBrk="1" fontAlgn="auto" hangingPunct="1">
              <a:spcAft>
                <a:spcPts val="0"/>
              </a:spcAft>
              <a:defRPr/>
            </a:pPr>
            <a:r>
              <a:rPr lang="en-US" sz="2400" dirty="0" smtClean="0"/>
              <a:t>Control points for the “primary network" are provided with the help of instruments of highest precision and by adopting well-established methods of observation. </a:t>
            </a:r>
          </a:p>
          <a:p>
            <a:pPr algn="just" eaLnBrk="1" fontAlgn="auto" hangingPunct="1">
              <a:spcAft>
                <a:spcPts val="0"/>
              </a:spcAft>
              <a:defRPr/>
            </a:pPr>
            <a:r>
              <a:rPr lang="en-US" sz="2400" dirty="0" smtClean="0"/>
              <a:t>The underlying idea is to minimize the accumulation of error and to localize the error. If the survey is made to expand outward from the central points, the minor errors will become so magnified as to become uncontrollable at the end. </a:t>
            </a:r>
            <a:endParaRPr lang="en-US" sz="2400" dirty="0"/>
          </a:p>
        </p:txBody>
      </p:sp>
      <p:sp>
        <p:nvSpPr>
          <p:cNvPr id="4" name="Slide Number Placeholder 3"/>
          <p:cNvSpPr>
            <a:spLocks noGrp="1"/>
          </p:cNvSpPr>
          <p:nvPr>
            <p:ph type="sldNum" sz="quarter" idx="12"/>
          </p:nvPr>
        </p:nvSpPr>
        <p:spPr/>
        <p:txBody>
          <a:bodyPr/>
          <a:lstStyle/>
          <a:p>
            <a:pPr>
              <a:defRPr/>
            </a:pPr>
            <a:fld id="{E7B510DB-386D-4E15-ADEC-93C7F8D1923F}" type="slidenum">
              <a:rPr lang="en-US"/>
              <a:pPr>
                <a:defRPr/>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algn="l" eaLnBrk="1" hangingPunct="1"/>
            <a:r>
              <a:rPr lang="en-US" smtClean="0"/>
              <a:t>SURVEYING</a:t>
            </a:r>
          </a:p>
        </p:txBody>
      </p:sp>
      <p:sp>
        <p:nvSpPr>
          <p:cNvPr id="3075" name="Content Placeholder 2"/>
          <p:cNvSpPr>
            <a:spLocks noGrp="1"/>
          </p:cNvSpPr>
          <p:nvPr>
            <p:ph idx="1"/>
          </p:nvPr>
        </p:nvSpPr>
        <p:spPr>
          <a:xfrm>
            <a:off x="457200" y="2057400"/>
            <a:ext cx="8229600" cy="2895600"/>
          </a:xfrm>
        </p:spPr>
        <p:txBody>
          <a:bodyPr/>
          <a:lstStyle/>
          <a:p>
            <a:pPr marL="0" indent="0" algn="just" eaLnBrk="1" hangingPunct="1">
              <a:buFont typeface="Arial" pitchFamily="34" charset="0"/>
              <a:buNone/>
            </a:pPr>
            <a:r>
              <a:rPr lang="en-US" smtClean="0"/>
              <a:t>Surveying is the art of making measurements of relative positions of natural and man-made features on or near the surface of earth and then plotting them to some suitable scale to form a map.</a:t>
            </a:r>
          </a:p>
        </p:txBody>
      </p:sp>
      <p:sp>
        <p:nvSpPr>
          <p:cNvPr id="4" name="Slide Number Placeholder 3"/>
          <p:cNvSpPr>
            <a:spLocks noGrp="1"/>
          </p:cNvSpPr>
          <p:nvPr>
            <p:ph type="sldNum" sz="quarter" idx="12"/>
          </p:nvPr>
        </p:nvSpPr>
        <p:spPr/>
        <p:txBody>
          <a:bodyPr/>
          <a:lstStyle/>
          <a:p>
            <a:pPr>
              <a:defRPr/>
            </a:pPr>
            <a:fld id="{BE8A8413-8DB7-4A73-9E00-D73282E76A0A}" type="slidenum">
              <a:rPr lang="en-US"/>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295400" y="838200"/>
          <a:ext cx="6553200" cy="3604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a:spLocks noChangeArrowheads="1"/>
          </p:cNvSpPr>
          <p:nvPr/>
        </p:nvSpPr>
        <p:spPr bwMode="auto">
          <a:xfrm>
            <a:off x="914400" y="5029200"/>
            <a:ext cx="7620000" cy="1108075"/>
          </a:xfrm>
          <a:prstGeom prst="rect">
            <a:avLst/>
          </a:prstGeom>
          <a:noFill/>
          <a:ln w="9525">
            <a:noFill/>
            <a:miter lim="800000"/>
            <a:headEnd/>
            <a:tailEnd/>
          </a:ln>
        </p:spPr>
        <p:txBody>
          <a:bodyPr>
            <a:spAutoFit/>
          </a:bodyPr>
          <a:lstStyle/>
          <a:p>
            <a:pPr algn="just"/>
            <a:r>
              <a:rPr lang="en-US" sz="2200" b="1">
                <a:latin typeface="Calibri" pitchFamily="34" charset="0"/>
              </a:rPr>
              <a:t>The accuracy and thus reliability of the survey depends not only on the field expertise but also on the surveyor’s understanding of the scientific principles.</a:t>
            </a:r>
          </a:p>
        </p:txBody>
      </p:sp>
      <p:sp>
        <p:nvSpPr>
          <p:cNvPr id="7" name="Slide Number Placeholder 6"/>
          <p:cNvSpPr>
            <a:spLocks noGrp="1"/>
          </p:cNvSpPr>
          <p:nvPr>
            <p:ph type="sldNum" sz="quarter" idx="12"/>
          </p:nvPr>
        </p:nvSpPr>
        <p:spPr/>
        <p:txBody>
          <a:bodyPr/>
          <a:lstStyle/>
          <a:p>
            <a:pPr>
              <a:defRPr/>
            </a:pPr>
            <a:fld id="{740DF53C-05F9-4ADE-86BF-059964CF43E5}" type="slidenum">
              <a:rPr lang="en-US"/>
              <a:pPr>
                <a:defRPr/>
              </a:pPr>
              <a:t>3</a:t>
            </a:fld>
            <a:endParaRPr lang="en-US"/>
          </a:p>
        </p:txBody>
      </p:sp>
      <p:sp>
        <p:nvSpPr>
          <p:cNvPr id="5" name="Rectangle 4"/>
          <p:cNvSpPr>
            <a:spLocks noChangeArrowheads="1"/>
          </p:cNvSpPr>
          <p:nvPr/>
        </p:nvSpPr>
        <p:spPr bwMode="auto">
          <a:xfrm>
            <a:off x="5105400" y="3429000"/>
            <a:ext cx="2133600" cy="554038"/>
          </a:xfrm>
          <a:prstGeom prst="rect">
            <a:avLst/>
          </a:prstGeom>
          <a:noFill/>
          <a:ln w="9525">
            <a:noFill/>
            <a:miter lim="800000"/>
            <a:headEnd/>
            <a:tailEnd/>
          </a:ln>
        </p:spPr>
        <p:txBody>
          <a:bodyPr>
            <a:spAutoFit/>
          </a:bodyPr>
          <a:lstStyle/>
          <a:p>
            <a:r>
              <a:rPr lang="en-US" sz="3000"/>
              <a:t>SCIENCE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l" eaLnBrk="1" hangingPunct="1"/>
            <a:r>
              <a:rPr lang="en-US" smtClean="0"/>
              <a:t>HISTORY</a:t>
            </a:r>
          </a:p>
        </p:txBody>
      </p:sp>
      <p:sp>
        <p:nvSpPr>
          <p:cNvPr id="3" name="Content Placeholder 2"/>
          <p:cNvSpPr>
            <a:spLocks noGrp="1"/>
          </p:cNvSpPr>
          <p:nvPr>
            <p:ph idx="1"/>
          </p:nvPr>
        </p:nvSpPr>
        <p:spPr>
          <a:xfrm>
            <a:off x="457200" y="1219200"/>
            <a:ext cx="8229600" cy="5181600"/>
          </a:xfrm>
        </p:spPr>
        <p:txBody>
          <a:bodyPr rtlCol="0">
            <a:normAutofit/>
          </a:bodyPr>
          <a:lstStyle/>
          <a:p>
            <a:pPr marL="0" indent="0" algn="just" eaLnBrk="1" fontAlgn="auto" hangingPunct="1">
              <a:spcAft>
                <a:spcPts val="0"/>
              </a:spcAft>
              <a:buFont typeface="Arial" pitchFamily="34" charset="0"/>
              <a:buNone/>
              <a:defRPr/>
            </a:pPr>
            <a:r>
              <a:rPr lang="en-US" sz="2400" dirty="0" smtClean="0"/>
              <a:t>A brief history:</a:t>
            </a:r>
          </a:p>
          <a:p>
            <a:pPr marL="120650" indent="-120650" algn="just" eaLnBrk="1" fontAlgn="auto" hangingPunct="1">
              <a:spcAft>
                <a:spcPts val="0"/>
              </a:spcAft>
              <a:defRPr/>
            </a:pPr>
            <a:r>
              <a:rPr lang="en-US" sz="2400" dirty="0" smtClean="0"/>
              <a:t>In ancient Egypt, when the Nile River overflowed its banks and washed out farm boundaries, boundaries were re-established by a rope stretcher, or surveyor, through the application of simple geometry. </a:t>
            </a:r>
          </a:p>
          <a:p>
            <a:pPr marL="120650" indent="-120650" algn="just" eaLnBrk="1" fontAlgn="auto" hangingPunct="1">
              <a:spcAft>
                <a:spcPts val="0"/>
              </a:spcAft>
              <a:defRPr/>
            </a:pPr>
            <a:r>
              <a:rPr lang="en-US" sz="2400" dirty="0" smtClean="0"/>
              <a:t>The nearly perfect squareness and north-south orientation of the                                          , built 2700 BC, affirm the Egyptians' command of surveying.</a:t>
            </a:r>
          </a:p>
          <a:p>
            <a:pPr marL="120650" indent="-120650" algn="just" eaLnBrk="1" fontAlgn="auto" hangingPunct="1">
              <a:spcAft>
                <a:spcPts val="0"/>
              </a:spcAft>
              <a:defRPr/>
            </a:pPr>
            <a:r>
              <a:rPr lang="en-US" sz="2400" dirty="0" smtClean="0"/>
              <a:t>A recent reassessment of                         (2500 BC) suggests that the monument was set out by prehistoric surveyors using peg and rope geometry.</a:t>
            </a:r>
          </a:p>
          <a:p>
            <a:pPr marL="0" indent="0" algn="just" eaLnBrk="1" fontAlgn="auto" hangingPunct="1">
              <a:spcAft>
                <a:spcPts val="0"/>
              </a:spcAft>
              <a:buFont typeface="Arial" pitchFamily="34" charset="0"/>
              <a:buNone/>
              <a:defRPr/>
            </a:pPr>
            <a:endParaRPr lang="en-US" dirty="0"/>
          </a:p>
        </p:txBody>
      </p:sp>
      <p:sp>
        <p:nvSpPr>
          <p:cNvPr id="4" name="Slide Number Placeholder 3"/>
          <p:cNvSpPr>
            <a:spLocks noGrp="1"/>
          </p:cNvSpPr>
          <p:nvPr>
            <p:ph type="sldNum" sz="quarter" idx="12"/>
          </p:nvPr>
        </p:nvSpPr>
        <p:spPr/>
        <p:txBody>
          <a:bodyPr/>
          <a:lstStyle/>
          <a:p>
            <a:pPr>
              <a:defRPr/>
            </a:pPr>
            <a:fld id="{E096837E-DE78-4594-9D94-305834535992}" type="slidenum">
              <a:rPr lang="en-US"/>
              <a:pPr>
                <a:defRPr/>
              </a:pPr>
              <a:t>4</a:t>
            </a:fld>
            <a:endParaRPr lang="en-US"/>
          </a:p>
        </p:txBody>
      </p:sp>
      <p:sp>
        <p:nvSpPr>
          <p:cNvPr id="5125" name="Rectangle 4"/>
          <p:cNvSpPr>
            <a:spLocks noChangeArrowheads="1"/>
          </p:cNvSpPr>
          <p:nvPr/>
        </p:nvSpPr>
        <p:spPr bwMode="auto">
          <a:xfrm>
            <a:off x="1143000" y="3576638"/>
            <a:ext cx="3048000" cy="461962"/>
          </a:xfrm>
          <a:prstGeom prst="rect">
            <a:avLst/>
          </a:prstGeom>
          <a:noFill/>
          <a:ln w="9525">
            <a:noFill/>
            <a:miter lim="800000"/>
            <a:headEnd/>
            <a:tailEnd/>
          </a:ln>
        </p:spPr>
        <p:txBody>
          <a:bodyPr>
            <a:spAutoFit/>
          </a:bodyPr>
          <a:lstStyle/>
          <a:p>
            <a:r>
              <a:rPr lang="en-US" sz="2400" b="1">
                <a:latin typeface="Calibri" pitchFamily="34" charset="0"/>
              </a:rPr>
              <a:t>Great Pyramid of Giza</a:t>
            </a:r>
            <a:endParaRPr lang="en-US" sz="2400">
              <a:latin typeface="Calibri" pitchFamily="34" charset="0"/>
            </a:endParaRPr>
          </a:p>
        </p:txBody>
      </p:sp>
      <p:sp>
        <p:nvSpPr>
          <p:cNvPr id="5126" name="Rectangle 5"/>
          <p:cNvSpPr>
            <a:spLocks noChangeArrowheads="1"/>
          </p:cNvSpPr>
          <p:nvPr/>
        </p:nvSpPr>
        <p:spPr bwMode="auto">
          <a:xfrm>
            <a:off x="3962400" y="4338638"/>
            <a:ext cx="1704975" cy="461962"/>
          </a:xfrm>
          <a:prstGeom prst="rect">
            <a:avLst/>
          </a:prstGeom>
          <a:noFill/>
          <a:ln w="9525">
            <a:noFill/>
            <a:miter lim="800000"/>
            <a:headEnd/>
            <a:tailEnd/>
          </a:ln>
        </p:spPr>
        <p:txBody>
          <a:bodyPr wrap="none">
            <a:spAutoFit/>
          </a:bodyPr>
          <a:lstStyle/>
          <a:p>
            <a:r>
              <a:rPr lang="en-US" sz="2400" b="1">
                <a:latin typeface="Calibri" pitchFamily="34" charset="0"/>
              </a:rPr>
              <a:t>Stonehenge</a:t>
            </a:r>
            <a:endParaRPr lang="en-US" sz="2400">
              <a:latin typeface="Calibri" pitchFamily="34" charset="0"/>
            </a:endParaRPr>
          </a:p>
        </p:txBody>
      </p:sp>
      <p:pic>
        <p:nvPicPr>
          <p:cNvPr id="2050" name="Picture 2" descr="C:\Users\Administrator\Desktop\Kheops-Pyramid.jpg"/>
          <p:cNvPicPr>
            <a:picLocks noChangeAspect="1" noChangeArrowheads="1"/>
          </p:cNvPicPr>
          <p:nvPr/>
        </p:nvPicPr>
        <p:blipFill>
          <a:blip r:embed="rId2"/>
          <a:srcRect/>
          <a:stretch>
            <a:fillRect/>
          </a:stretch>
        </p:blipFill>
        <p:spPr bwMode="auto">
          <a:xfrm>
            <a:off x="533400" y="1219200"/>
            <a:ext cx="8153400" cy="5003800"/>
          </a:xfrm>
          <a:prstGeom prst="rect">
            <a:avLst/>
          </a:prstGeom>
          <a:noFill/>
          <a:ln w="9525">
            <a:noFill/>
            <a:miter lim="800000"/>
            <a:headEnd/>
            <a:tailEnd/>
          </a:ln>
        </p:spPr>
      </p:pic>
      <p:pic>
        <p:nvPicPr>
          <p:cNvPr id="2051" name="Picture 3" descr="C:\Users\Administrator\Desktop\Stonehenge_Clouds.jpg"/>
          <p:cNvPicPr>
            <a:picLocks noChangeAspect="1" noChangeArrowheads="1"/>
          </p:cNvPicPr>
          <p:nvPr/>
        </p:nvPicPr>
        <p:blipFill>
          <a:blip r:embed="rId3"/>
          <a:srcRect/>
          <a:stretch>
            <a:fillRect/>
          </a:stretch>
        </p:blipFill>
        <p:spPr bwMode="auto">
          <a:xfrm>
            <a:off x="533400" y="1219200"/>
            <a:ext cx="8153400" cy="5029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1000"/>
                                        <p:tgtEl>
                                          <p:spTgt spid="2050"/>
                                        </p:tgtEl>
                                      </p:cBhvr>
                                    </p:animEffect>
                                    <p:set>
                                      <p:cBhvr>
                                        <p:cTn id="12" dur="1" fill="hold">
                                          <p:stCondLst>
                                            <p:cond delay="999"/>
                                          </p:stCondLst>
                                        </p:cTn>
                                        <p:tgtEl>
                                          <p:spTgt spid="205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1"/>
                                        </p:tgtEl>
                                        <p:attrNameLst>
                                          <p:attrName>style.visibility</p:attrName>
                                        </p:attrNameLst>
                                      </p:cBhvr>
                                      <p:to>
                                        <p:strVal val="visible"/>
                                      </p:to>
                                    </p:set>
                                    <p:animEffect transition="in" filter="fade">
                                      <p:cBhvr>
                                        <p:cTn id="17" dur="1000"/>
                                        <p:tgtEl>
                                          <p:spTgt spid="205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1000"/>
                                        <p:tgtEl>
                                          <p:spTgt spid="2051"/>
                                        </p:tgtEl>
                                      </p:cBhvr>
                                    </p:animEffect>
                                    <p:set>
                                      <p:cBhvr>
                                        <p:cTn id="22" dur="1" fill="hold">
                                          <p:stCondLst>
                                            <p:cond delay="999"/>
                                          </p:stCondLst>
                                        </p:cTn>
                                        <p:tgtEl>
                                          <p:spTgt spid="20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smtClean="0"/>
              <a:t>OBJECTIVE</a:t>
            </a:r>
          </a:p>
        </p:txBody>
      </p:sp>
      <p:sp>
        <p:nvSpPr>
          <p:cNvPr id="3" name="Content Placeholder 2"/>
          <p:cNvSpPr>
            <a:spLocks noGrp="1"/>
          </p:cNvSpPr>
          <p:nvPr>
            <p:ph idx="1"/>
          </p:nvPr>
        </p:nvSpPr>
        <p:spPr>
          <a:xfrm>
            <a:off x="457200" y="1600200"/>
            <a:ext cx="8229600" cy="2057400"/>
          </a:xfrm>
        </p:spPr>
        <p:txBody>
          <a:bodyPr rtlCol="0">
            <a:normAutofit/>
          </a:bodyPr>
          <a:lstStyle/>
          <a:p>
            <a:pPr marL="0" indent="0" algn="just" eaLnBrk="1" fontAlgn="auto" hangingPunct="1">
              <a:spcAft>
                <a:spcPts val="0"/>
              </a:spcAft>
              <a:buFont typeface="Arial" pitchFamily="34" charset="0"/>
              <a:buNone/>
              <a:defRPr/>
            </a:pPr>
            <a:r>
              <a:rPr lang="en-US" dirty="0" smtClean="0"/>
              <a:t>The main objective of surveying is to form the map of the site.</a:t>
            </a:r>
          </a:p>
          <a:p>
            <a:pPr eaLnBrk="1" fontAlgn="auto" hangingPunct="1">
              <a:spcAft>
                <a:spcPts val="0"/>
              </a:spcAft>
              <a:buFont typeface="Arial" pitchFamily="34" charset="0"/>
              <a:buNone/>
              <a:defRPr/>
            </a:pPr>
            <a:r>
              <a:rPr lang="en-US" dirty="0" smtClean="0"/>
              <a:t>This map should provide following information:</a:t>
            </a:r>
          </a:p>
          <a:p>
            <a:pPr eaLnBrk="1" fontAlgn="auto" hangingPunct="1">
              <a:spcAft>
                <a:spcPts val="0"/>
              </a:spcAft>
              <a:buFont typeface="Arial" pitchFamily="34" charset="0"/>
              <a:buNone/>
              <a:defRPr/>
            </a:pPr>
            <a:endParaRPr lang="en-US" dirty="0"/>
          </a:p>
        </p:txBody>
      </p:sp>
      <p:sp>
        <p:nvSpPr>
          <p:cNvPr id="4" name="Slide Number Placeholder 3"/>
          <p:cNvSpPr>
            <a:spLocks noGrp="1"/>
          </p:cNvSpPr>
          <p:nvPr>
            <p:ph type="sldNum" sz="quarter" idx="12"/>
          </p:nvPr>
        </p:nvSpPr>
        <p:spPr/>
        <p:txBody>
          <a:bodyPr/>
          <a:lstStyle/>
          <a:p>
            <a:pPr>
              <a:defRPr/>
            </a:pPr>
            <a:fld id="{EC2E56C5-8522-4C8F-9B2A-0BC06D22E98B}" type="slidenum">
              <a:rPr lang="en-US"/>
              <a:pPr>
                <a:defRPr/>
              </a:pPr>
              <a:t>5</a:t>
            </a:fld>
            <a:endParaRPr lang="en-US"/>
          </a:p>
        </p:txBody>
      </p:sp>
      <p:sp>
        <p:nvSpPr>
          <p:cNvPr id="5" name="Content Placeholder 2"/>
          <p:cNvSpPr txBox="1">
            <a:spLocks/>
          </p:cNvSpPr>
          <p:nvPr/>
        </p:nvSpPr>
        <p:spPr bwMode="auto">
          <a:xfrm>
            <a:off x="457200" y="3352800"/>
            <a:ext cx="8229600" cy="2667000"/>
          </a:xfrm>
          <a:prstGeom prst="rect">
            <a:avLst/>
          </a:prstGeom>
          <a:noFill/>
          <a:ln w="9525">
            <a:noFill/>
            <a:miter lim="800000"/>
            <a:headEnd/>
            <a:tailEnd/>
          </a:ln>
        </p:spPr>
        <p:txBody>
          <a:bodyPr/>
          <a:lstStyle/>
          <a:p>
            <a:pPr marL="514350" indent="-514350">
              <a:buFont typeface="Calibri" pitchFamily="34" charset="0"/>
              <a:buAutoNum type="arabicPeriod"/>
            </a:pPr>
            <a:r>
              <a:rPr lang="en-US" sz="3200">
                <a:latin typeface="Times New Roman" pitchFamily="18" charset="0"/>
                <a:cs typeface="Times New Roman" pitchFamily="18" charset="0"/>
              </a:rPr>
              <a:t>Distance between different features on the site.</a:t>
            </a:r>
          </a:p>
          <a:p>
            <a:pPr marL="514350" indent="-514350">
              <a:buFont typeface="Calibri" pitchFamily="34" charset="0"/>
              <a:buAutoNum type="arabicPeriod"/>
            </a:pPr>
            <a:r>
              <a:rPr lang="en-US" sz="3200">
                <a:latin typeface="Times New Roman" pitchFamily="18" charset="0"/>
                <a:cs typeface="Times New Roman" pitchFamily="18" charset="0"/>
              </a:rPr>
              <a:t>Direction of the features.</a:t>
            </a:r>
          </a:p>
          <a:p>
            <a:pPr marL="514350" indent="-514350">
              <a:buFont typeface="Calibri" pitchFamily="34" charset="0"/>
              <a:buAutoNum type="arabicPeriod"/>
            </a:pPr>
            <a:r>
              <a:rPr lang="en-US" sz="3200">
                <a:latin typeface="Times New Roman" pitchFamily="18" charset="0"/>
                <a:cs typeface="Times New Roman" pitchFamily="18" charset="0"/>
              </a:rPr>
              <a:t>Difference of level between different features.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l" eaLnBrk="1" hangingPunct="1"/>
            <a:r>
              <a:rPr lang="en-US" smtClean="0"/>
              <a:t>OBJECTIVE</a:t>
            </a:r>
          </a:p>
        </p:txBody>
      </p:sp>
      <p:sp>
        <p:nvSpPr>
          <p:cNvPr id="3" name="Content Placeholder 2"/>
          <p:cNvSpPr>
            <a:spLocks noGrp="1"/>
          </p:cNvSpPr>
          <p:nvPr>
            <p:ph idx="1"/>
          </p:nvPr>
        </p:nvSpPr>
        <p:spPr/>
        <p:txBody>
          <a:bodyPr rtlCol="0">
            <a:normAutofit/>
          </a:bodyPr>
          <a:lstStyle/>
          <a:p>
            <a:pPr marL="465138" indent="-465138" algn="just" eaLnBrk="1" fontAlgn="auto" hangingPunct="1">
              <a:spcAft>
                <a:spcPts val="0"/>
              </a:spcAft>
              <a:buFont typeface="Wingdings" pitchFamily="2" charset="2"/>
              <a:buChar char="q"/>
              <a:defRPr/>
            </a:pPr>
            <a:r>
              <a:rPr lang="en-US" dirty="0" smtClean="0"/>
              <a:t> It also involves marking of lines and grades    needed for the construction of building, roads, dams and other engineering structures. </a:t>
            </a:r>
          </a:p>
          <a:p>
            <a:pPr marL="0" indent="0" algn="just" eaLnBrk="1" fontAlgn="auto" hangingPunct="1">
              <a:spcAft>
                <a:spcPts val="0"/>
              </a:spcAft>
              <a:buFont typeface="Wingdings" pitchFamily="2" charset="2"/>
              <a:buChar char="q"/>
              <a:defRPr/>
            </a:pPr>
            <a:endParaRPr lang="en-US" dirty="0" smtClean="0"/>
          </a:p>
          <a:p>
            <a:pPr marL="465138" indent="-465138" algn="just" eaLnBrk="1" fontAlgn="auto" hangingPunct="1">
              <a:spcAft>
                <a:spcPts val="0"/>
              </a:spcAft>
              <a:buFont typeface="Wingdings" pitchFamily="2" charset="2"/>
              <a:buChar char="q"/>
              <a:defRPr/>
            </a:pPr>
            <a:r>
              <a:rPr lang="en-US" dirty="0" smtClean="0"/>
              <a:t>Surveying has many industrial applications as well like; setting equipment, laying out assembly lines, and so on.</a:t>
            </a:r>
          </a:p>
          <a:p>
            <a:pPr eaLnBrk="1" fontAlgn="auto" hangingPunct="1">
              <a:spcAft>
                <a:spcPts val="0"/>
              </a:spcAft>
              <a:buFont typeface="Arial" pitchFamily="34" charset="0"/>
              <a:buNone/>
              <a:defRPr/>
            </a:pPr>
            <a:endParaRPr lang="en-US" dirty="0"/>
          </a:p>
        </p:txBody>
      </p:sp>
      <p:sp>
        <p:nvSpPr>
          <p:cNvPr id="5" name="Slide Number Placeholder 4"/>
          <p:cNvSpPr>
            <a:spLocks noGrp="1"/>
          </p:cNvSpPr>
          <p:nvPr>
            <p:ph type="sldNum" sz="quarter" idx="12"/>
          </p:nvPr>
        </p:nvSpPr>
        <p:spPr/>
        <p:txBody>
          <a:bodyPr/>
          <a:lstStyle/>
          <a:p>
            <a:pPr>
              <a:defRPr/>
            </a:pPr>
            <a:fld id="{5F9F41BC-A64A-45F6-88EF-3AAFC04B0120}"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384"/>
            <a:ext cx="8229600" cy="1143000"/>
          </a:xfrm>
        </p:spPr>
        <p:txBody>
          <a:bodyPr/>
          <a:lstStyle/>
          <a:p>
            <a:pPr algn="l" eaLnBrk="1" hangingPunct="1"/>
            <a:r>
              <a:rPr lang="en-US" dirty="0" smtClean="0"/>
              <a:t>CLASSIFICATION</a:t>
            </a:r>
          </a:p>
        </p:txBody>
      </p:sp>
      <p:sp>
        <p:nvSpPr>
          <p:cNvPr id="3" name="Content Placeholder 2"/>
          <p:cNvSpPr>
            <a:spLocks noGrp="1"/>
          </p:cNvSpPr>
          <p:nvPr>
            <p:ph idx="1"/>
          </p:nvPr>
        </p:nvSpPr>
        <p:spPr>
          <a:xfrm>
            <a:off x="1731640" y="1412776"/>
            <a:ext cx="3200400" cy="762000"/>
          </a:xfrm>
        </p:spPr>
        <p:txBody>
          <a:bodyPr/>
          <a:lstStyle/>
          <a:p>
            <a:pPr eaLnBrk="1" hangingPunct="1">
              <a:buFont typeface="Arial" pitchFamily="34" charset="0"/>
              <a:buNone/>
            </a:pPr>
            <a:r>
              <a:rPr lang="en-US" smtClean="0"/>
              <a:t>Geodetic Survey</a:t>
            </a:r>
          </a:p>
          <a:p>
            <a:pPr eaLnBrk="1" hangingPunct="1">
              <a:buFont typeface="Arial" pitchFamily="34" charset="0"/>
              <a:buNone/>
            </a:pPr>
            <a:endParaRPr lang="en-US" smtClean="0"/>
          </a:p>
        </p:txBody>
      </p:sp>
      <p:sp>
        <p:nvSpPr>
          <p:cNvPr id="8196" name="TextBox 3"/>
          <p:cNvSpPr txBox="1">
            <a:spLocks noChangeArrowheads="1"/>
          </p:cNvSpPr>
          <p:nvPr/>
        </p:nvSpPr>
        <p:spPr bwMode="auto">
          <a:xfrm>
            <a:off x="-2590800" y="1524000"/>
            <a:ext cx="2590800" cy="369888"/>
          </a:xfrm>
          <a:prstGeom prst="rect">
            <a:avLst/>
          </a:prstGeom>
          <a:noFill/>
          <a:ln w="9525">
            <a:noFill/>
            <a:miter lim="800000"/>
            <a:headEnd/>
            <a:tailEnd/>
          </a:ln>
        </p:spPr>
        <p:txBody>
          <a:bodyPr>
            <a:spAutoFit/>
          </a:bodyPr>
          <a:lstStyle/>
          <a:p>
            <a:endParaRPr lang="ur-PK">
              <a:latin typeface="Calibri" pitchFamily="34" charset="0"/>
            </a:endParaRPr>
          </a:p>
        </p:txBody>
      </p:sp>
      <p:sp>
        <p:nvSpPr>
          <p:cNvPr id="5" name="TextBox 4"/>
          <p:cNvSpPr txBox="1">
            <a:spLocks noChangeArrowheads="1"/>
          </p:cNvSpPr>
          <p:nvPr/>
        </p:nvSpPr>
        <p:spPr bwMode="auto">
          <a:xfrm>
            <a:off x="914400" y="908720"/>
            <a:ext cx="3581400" cy="585788"/>
          </a:xfrm>
          <a:prstGeom prst="rect">
            <a:avLst/>
          </a:prstGeom>
          <a:noFill/>
          <a:ln w="9525">
            <a:noFill/>
            <a:miter lim="800000"/>
            <a:headEnd/>
            <a:tailEnd/>
          </a:ln>
        </p:spPr>
        <p:txBody>
          <a:bodyPr>
            <a:spAutoFit/>
          </a:bodyPr>
          <a:lstStyle/>
          <a:p>
            <a:r>
              <a:rPr lang="en-US" sz="3200" dirty="0">
                <a:latin typeface="Calibri" pitchFamily="34" charset="0"/>
              </a:rPr>
              <a:t>Plane Survey </a:t>
            </a:r>
          </a:p>
        </p:txBody>
      </p:sp>
      <p:sp>
        <p:nvSpPr>
          <p:cNvPr id="6" name="Slide Number Placeholder 5"/>
          <p:cNvSpPr>
            <a:spLocks noGrp="1"/>
          </p:cNvSpPr>
          <p:nvPr>
            <p:ph type="sldNum" sz="quarter" idx="12"/>
          </p:nvPr>
        </p:nvSpPr>
        <p:spPr>
          <a:xfrm>
            <a:off x="6553200" y="5880100"/>
            <a:ext cx="2133600" cy="365125"/>
          </a:xfrm>
        </p:spPr>
        <p:txBody>
          <a:bodyPr/>
          <a:lstStyle/>
          <a:p>
            <a:pPr>
              <a:defRPr/>
            </a:pPr>
            <a:fld id="{2E928FE4-F0B0-40EF-BB1A-3B94308CE02C}" type="slidenum">
              <a:rPr lang="en-US"/>
              <a:pPr>
                <a:defRPr/>
              </a:pPr>
              <a:t>7</a:t>
            </a:fld>
            <a:endParaRPr lang="en-US"/>
          </a:p>
        </p:txBody>
      </p:sp>
      <p:sp>
        <p:nvSpPr>
          <p:cNvPr id="7" name="TextBox 6"/>
          <p:cNvSpPr txBox="1"/>
          <p:nvPr/>
        </p:nvSpPr>
        <p:spPr>
          <a:xfrm>
            <a:off x="838200" y="1828800"/>
            <a:ext cx="7696200" cy="5016500"/>
          </a:xfrm>
          <a:prstGeom prst="rect">
            <a:avLst/>
          </a:prstGeom>
          <a:noFill/>
        </p:spPr>
        <p:txBody>
          <a:bodyPr>
            <a:spAutoFit/>
          </a:bodyPr>
          <a:lstStyle/>
          <a:p>
            <a:pPr marL="350838" indent="-350838" algn="just" fontAlgn="auto">
              <a:spcBef>
                <a:spcPts val="0"/>
              </a:spcBef>
              <a:spcAft>
                <a:spcPts val="0"/>
              </a:spcAft>
              <a:buFont typeface="Wingdings" pitchFamily="2" charset="2"/>
              <a:buChar char="q"/>
              <a:defRPr/>
            </a:pPr>
            <a:r>
              <a:rPr lang="en-US" sz="3200" dirty="0">
                <a:latin typeface="+mn-lt"/>
                <a:cs typeface="+mn-cs"/>
              </a:rPr>
              <a:t>ln plane survey curvature of earth is not taken into account. </a:t>
            </a:r>
          </a:p>
          <a:p>
            <a:pPr marL="350838" indent="-350838" algn="just" fontAlgn="auto">
              <a:spcBef>
                <a:spcPts val="0"/>
              </a:spcBef>
              <a:spcAft>
                <a:spcPts val="0"/>
              </a:spcAft>
              <a:buFont typeface="Wingdings" pitchFamily="2" charset="2"/>
              <a:buChar char="q"/>
              <a:defRPr/>
            </a:pPr>
            <a:r>
              <a:rPr lang="en-US" sz="3200" dirty="0">
                <a:latin typeface="+mn-lt"/>
                <a:cs typeface="+mn-cs"/>
              </a:rPr>
              <a:t>In plane surveying the earth is considered to be a flat surface and north-south lines are assumed to be parallel. </a:t>
            </a:r>
          </a:p>
          <a:p>
            <a:pPr marL="288925" indent="-288925" algn="just" fontAlgn="auto">
              <a:spcBef>
                <a:spcPts val="0"/>
              </a:spcBef>
              <a:spcAft>
                <a:spcPts val="0"/>
              </a:spcAft>
              <a:buFont typeface="Wingdings" pitchFamily="2" charset="2"/>
              <a:buChar char="q"/>
              <a:defRPr/>
            </a:pPr>
            <a:r>
              <a:rPr lang="en-US" sz="3200" dirty="0">
                <a:latin typeface="+mn-lt"/>
                <a:cs typeface="+mn-cs"/>
              </a:rPr>
              <a:t>Calculations for a plane surface are relatively simple, since the surveyor is able to use plane geometry and plane trigonometry.</a:t>
            </a:r>
          </a:p>
          <a:p>
            <a:pPr marL="350838" indent="-350838" algn="just" fontAlgn="auto">
              <a:spcBef>
                <a:spcPts val="0"/>
              </a:spcBef>
              <a:spcAft>
                <a:spcPts val="0"/>
              </a:spcAft>
              <a:buFont typeface="Wingdings" pitchFamily="2" charset="2"/>
              <a:buChar char="q"/>
              <a:defRPr/>
            </a:pPr>
            <a:endParaRPr lang="en-US" sz="3200" dirty="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10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100"/>
                                        <p:tgtEl>
                                          <p:spTgt spid="5"/>
                                        </p:tgtEl>
                                        <p:attrNameLst>
                                          <p:attrName>fillcolor</p:attrName>
                                        </p:attrNameLst>
                                      </p:cBhvr>
                                      <p:tavLst>
                                        <p:tav tm="0">
                                          <p:val>
                                            <p:clrVal>
                                              <a:schemeClr val="accent2"/>
                                            </p:clrVal>
                                          </p:val>
                                        </p:tav>
                                        <p:tav tm="50000">
                                          <p:val>
                                            <p:clrVal>
                                              <a:schemeClr val="hlink"/>
                                            </p:clrVal>
                                          </p:val>
                                        </p:tav>
                                      </p:tavLst>
                                    </p:anim>
                                    <p:set>
                                      <p:cBhvr>
                                        <p:cTn id="9" dur="100"/>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10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10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100"/>
                                        <p:tgtEl>
                                          <p:spTgt spid="3">
                                            <p:txEl>
                                              <p:pRg st="0" end="0"/>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iterate type="lt">
                                    <p:tmPct val="0"/>
                                  </p:iterate>
                                  <p:childTnLst>
                                    <p:animEffect transition="out" filter="fade">
                                      <p:cBhvr>
                                        <p:cTn id="20" dur="500"/>
                                        <p:tgtEl>
                                          <p:spTgt spid="3">
                                            <p:txEl>
                                              <p:pRg st="0" end="0"/>
                                            </p:txEl>
                                          </p:spTgt>
                                        </p:tgtEl>
                                      </p:cBhvr>
                                    </p:animEffect>
                                    <p:set>
                                      <p:cBhvr>
                                        <p:cTn id="21" dur="1" fill="hold">
                                          <p:stCondLst>
                                            <p:cond delay="499"/>
                                          </p:stCondLst>
                                        </p:cTn>
                                        <p:tgtEl>
                                          <p:spTgt spid="3">
                                            <p:txEl>
                                              <p:pRg st="0" end="0"/>
                                            </p:txEl>
                                          </p:spTgt>
                                        </p:tgtEl>
                                        <p:attrNameLst>
                                          <p:attrName>style.visibility</p:attrName>
                                        </p:attrNameLst>
                                      </p:cBhvr>
                                      <p:to>
                                        <p:strVal val="hidden"/>
                                      </p:to>
                                    </p:set>
                                  </p:childTnLst>
                                </p:cTn>
                              </p:par>
                              <p:par>
                                <p:cTn id="22" presetID="10"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l" eaLnBrk="1" hangingPunct="1"/>
            <a:r>
              <a:rPr lang="en-US" smtClean="0"/>
              <a:t>Plane Survey </a:t>
            </a:r>
          </a:p>
        </p:txBody>
      </p:sp>
      <p:sp>
        <p:nvSpPr>
          <p:cNvPr id="3" name="Content Placeholder 2"/>
          <p:cNvSpPr>
            <a:spLocks noGrp="1"/>
          </p:cNvSpPr>
          <p:nvPr>
            <p:ph idx="1"/>
          </p:nvPr>
        </p:nvSpPr>
        <p:spPr/>
        <p:txBody>
          <a:bodyPr rtlCol="0">
            <a:normAutofit fontScale="92500" lnSpcReduction="20000"/>
          </a:bodyPr>
          <a:lstStyle/>
          <a:p>
            <a:pPr marL="288925" indent="-288925" algn="just" eaLnBrk="1" fontAlgn="auto" hangingPunct="1">
              <a:spcAft>
                <a:spcPts val="0"/>
              </a:spcAft>
              <a:buFont typeface="Wingdings" pitchFamily="2" charset="2"/>
              <a:buChar char="q"/>
              <a:defRPr/>
            </a:pPr>
            <a:r>
              <a:rPr lang="en-US" sz="3500" dirty="0" smtClean="0"/>
              <a:t>Plane surveys, however, are made on such small areas that the effect of curvature may be neglected. </a:t>
            </a:r>
            <a:r>
              <a:rPr lang="en-US" sz="3500" b="1" dirty="0" smtClean="0"/>
              <a:t>e.g., </a:t>
            </a:r>
            <a:r>
              <a:rPr lang="en-US" sz="3500" dirty="0" smtClean="0"/>
              <a:t>American surveyors put the limit at 250 km</a:t>
            </a:r>
            <a:r>
              <a:rPr lang="en-US" sz="3500" baseline="30000" dirty="0" smtClean="0"/>
              <a:t>2</a:t>
            </a:r>
            <a:r>
              <a:rPr lang="en-US" sz="3500" dirty="0" smtClean="0"/>
              <a:t> for treating the survey as plane.</a:t>
            </a:r>
          </a:p>
          <a:p>
            <a:pPr marL="288925" indent="-288925" algn="just" eaLnBrk="1" fontAlgn="auto" hangingPunct="1">
              <a:spcAft>
                <a:spcPts val="0"/>
              </a:spcAft>
              <a:buFont typeface="Wingdings" pitchFamily="2" charset="2"/>
              <a:buChar char="q"/>
              <a:defRPr/>
            </a:pPr>
            <a:r>
              <a:rPr lang="en-US" sz="3500" dirty="0" smtClean="0"/>
              <a:t>In large scale mapping, adjustments are made for the curvature of earth. E.g., For highways and Railroads, corrections applied at regular interval of 1 mile to correct for the earth curvature.</a:t>
            </a:r>
          </a:p>
          <a:p>
            <a:pPr marL="288925" indent="-288925" algn="just" eaLnBrk="1" fontAlgn="auto" hangingPunct="1">
              <a:spcAft>
                <a:spcPts val="0"/>
              </a:spcAft>
              <a:buFont typeface="Wingdings" pitchFamily="2" charset="2"/>
              <a:buChar char="q"/>
              <a:defRPr/>
            </a:pPr>
            <a:endParaRPr lang="en-US" dirty="0" smtClean="0"/>
          </a:p>
          <a:p>
            <a:pPr eaLnBrk="1" fontAlgn="auto" hangingPunct="1">
              <a:spcAft>
                <a:spcPts val="0"/>
              </a:spcAft>
              <a:buFont typeface="Arial" pitchFamily="34" charset="0"/>
              <a:buNone/>
              <a:defRPr/>
            </a:pPr>
            <a:endParaRPr lang="en-US" dirty="0"/>
          </a:p>
        </p:txBody>
      </p:sp>
      <p:sp>
        <p:nvSpPr>
          <p:cNvPr id="4" name="Slide Number Placeholder 3"/>
          <p:cNvSpPr>
            <a:spLocks noGrp="1"/>
          </p:cNvSpPr>
          <p:nvPr>
            <p:ph type="sldNum" sz="quarter" idx="12"/>
          </p:nvPr>
        </p:nvSpPr>
        <p:spPr/>
        <p:txBody>
          <a:bodyPr/>
          <a:lstStyle/>
          <a:p>
            <a:pPr>
              <a:defRPr/>
            </a:pPr>
            <a:fld id="{2F9BAA7F-25C0-47B8-B6E3-5F187A7667F5}"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l" eaLnBrk="1" hangingPunct="1"/>
            <a:r>
              <a:rPr lang="en-US" smtClean="0"/>
              <a:t>Plane Survey </a:t>
            </a:r>
          </a:p>
        </p:txBody>
      </p:sp>
      <p:sp>
        <p:nvSpPr>
          <p:cNvPr id="10243" name="Content Placeholder 2"/>
          <p:cNvSpPr>
            <a:spLocks noGrp="1"/>
          </p:cNvSpPr>
          <p:nvPr>
            <p:ph idx="1"/>
          </p:nvPr>
        </p:nvSpPr>
        <p:spPr/>
        <p:txBody>
          <a:bodyPr/>
          <a:lstStyle/>
          <a:p>
            <a:pPr marL="0" indent="0" algn="just" eaLnBrk="1" hangingPunct="1">
              <a:buFont typeface="Arial" pitchFamily="34" charset="0"/>
              <a:buNone/>
            </a:pPr>
            <a:r>
              <a:rPr lang="en-US" smtClean="0"/>
              <a:t>Most of surveys are sufficiently accurate for all but the largest areas. Survey of farms, subdivisions, buildings, highways, railroads, and in fact most constructed works are plane surveys. </a:t>
            </a:r>
          </a:p>
        </p:txBody>
      </p:sp>
      <p:sp>
        <p:nvSpPr>
          <p:cNvPr id="4" name="Slide Number Placeholder 3"/>
          <p:cNvSpPr>
            <a:spLocks noGrp="1"/>
          </p:cNvSpPr>
          <p:nvPr>
            <p:ph type="sldNum" sz="quarter" idx="12"/>
          </p:nvPr>
        </p:nvSpPr>
        <p:spPr/>
        <p:txBody>
          <a:bodyPr/>
          <a:lstStyle/>
          <a:p>
            <a:pPr>
              <a:defRPr/>
            </a:pPr>
            <a:fld id="{50C36C03-080D-4DCC-AD51-76EF0D5C09D4}" type="slidenum">
              <a:rPr lang="en-US"/>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726</Words>
  <Application>Microsoft Office PowerPoint</Application>
  <PresentationFormat>On-screen Show (4:3)</PresentationFormat>
  <Paragraphs>67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Wingdings</vt:lpstr>
      <vt:lpstr>Office Theme</vt:lpstr>
      <vt:lpstr>SURVEYING</vt:lpstr>
      <vt:lpstr>SURVEYING</vt:lpstr>
      <vt:lpstr>PowerPoint Presentation</vt:lpstr>
      <vt:lpstr>HISTORY</vt:lpstr>
      <vt:lpstr>OBJECTIVE</vt:lpstr>
      <vt:lpstr>OBJECTIVE</vt:lpstr>
      <vt:lpstr>CLASSIFICATION</vt:lpstr>
      <vt:lpstr>Plane Survey </vt:lpstr>
      <vt:lpstr>Plane Survey </vt:lpstr>
      <vt:lpstr>Plane Survey </vt:lpstr>
      <vt:lpstr>Geodetic Survey </vt:lpstr>
      <vt:lpstr>Geodetic Survey </vt:lpstr>
      <vt:lpstr>Basic Principle of Surveying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SURVEYING</dc:title>
  <dc:creator>Tracker</dc:creator>
  <cp:lastModifiedBy>Hafiz Numan</cp:lastModifiedBy>
  <cp:revision>2</cp:revision>
  <dcterms:created xsi:type="dcterms:W3CDTF">2013-11-05T03:03:10Z</dcterms:created>
  <dcterms:modified xsi:type="dcterms:W3CDTF">2014-02-24T01:43:22Z</dcterms:modified>
</cp:coreProperties>
</file>